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42"/>
  </p:notesMasterIdLst>
  <p:sldIdLst>
    <p:sldId id="256" r:id="rId2"/>
    <p:sldId id="286" r:id="rId3"/>
    <p:sldId id="257" r:id="rId4"/>
    <p:sldId id="305" r:id="rId5"/>
    <p:sldId id="306" r:id="rId6"/>
    <p:sldId id="311" r:id="rId7"/>
    <p:sldId id="339" r:id="rId8"/>
    <p:sldId id="310" r:id="rId9"/>
    <p:sldId id="307" r:id="rId10"/>
    <p:sldId id="312" r:id="rId11"/>
    <p:sldId id="313" r:id="rId12"/>
    <p:sldId id="336" r:id="rId13"/>
    <p:sldId id="308" r:id="rId14"/>
    <p:sldId id="289" r:id="rId15"/>
    <p:sldId id="314" r:id="rId16"/>
    <p:sldId id="315" r:id="rId17"/>
    <p:sldId id="316" r:id="rId18"/>
    <p:sldId id="317" r:id="rId19"/>
    <p:sldId id="321" r:id="rId20"/>
    <p:sldId id="319" r:id="rId21"/>
    <p:sldId id="320" r:id="rId22"/>
    <p:sldId id="322" r:id="rId23"/>
    <p:sldId id="323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46" r:id="rId33"/>
    <p:sldId id="298" r:id="rId34"/>
    <p:sldId id="341" r:id="rId35"/>
    <p:sldId id="347" r:id="rId36"/>
    <p:sldId id="342" r:id="rId37"/>
    <p:sldId id="344" r:id="rId38"/>
    <p:sldId id="345" r:id="rId39"/>
    <p:sldId id="340" r:id="rId40"/>
    <p:sldId id="343" r:id="rId4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CCF99F"/>
    <a:srgbClr val="BADE08"/>
    <a:srgbClr val="CFF60A"/>
    <a:srgbClr val="CCEB15"/>
    <a:srgbClr val="E1C51F"/>
    <a:srgbClr val="E79D19"/>
    <a:srgbClr val="56510E"/>
    <a:srgbClr val="115346"/>
    <a:srgbClr val="115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1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3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498BF-485F-45F6-A4EB-FD408C828273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ED623-E964-496B-BEEB-455B33210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97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133A55-DE36-49BF-A9AE-D649554DF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2E0B749-8D40-46E4-A916-B40DEBBF9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F4EBE5C-452E-4D32-ACF4-3D4DB81A7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C5FF0F-AC54-4BAD-8BEF-BDE86F688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5887CB2-68B3-4E44-81DF-F418A9EF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6080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8EF6FC-1F20-484F-83E4-FF8281E5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36894C3-3817-4308-BC27-29AD65A66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33E3AFD-72C4-4FB2-B213-643354247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4039E39-93AD-49F0-BC60-277A0411D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A826D4E-9C73-496A-BF40-E3211C5A1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7908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F54C653-4C5A-4F8C-AAD4-313AD2E511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CE829E7-4DC1-4BCC-A9CF-7585C58DE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107B928-F532-4F4F-B8F8-07B828CE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179B5D-F6D6-4B03-939E-609EB8539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FE2C0D9-93A7-427F-A18B-62DB552D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3580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9E40BB-F905-4B6E-8072-3636A5538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D47BBF-6B3B-4F8D-BB5D-6989B509B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F5026E-8439-40FC-900D-A51C69B6E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35CC17B-2C8D-4ECB-BF31-D95AE74D0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C2E777-D0FA-404A-B552-198F53788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921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3CEDEB-3BFA-4608-9819-A2939D863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69BCE43-234B-467F-936F-5457A9EAD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D4801F-4677-4450-8C00-D05EEC81D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A55BE6C-C3C5-4C64-8FC9-0DFA589E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28A24C-4B5D-4848-A849-12EDD3E4F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6013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ADB048-181E-4DF7-9AD1-B8944288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831D56-D7DD-47AE-8685-1A5B7A9AA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9593893-E56C-4FDA-8198-764ACCF46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83B55C-6971-4CE0-BB73-ECE44429A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77FB2C8-50B6-4C72-8EBD-7AB178D78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FFC888-E15A-474E-A25D-E0FF5EE0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9465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ABEE38-FB6B-4122-B44F-CE5EC779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3B10AA-294D-4652-AD4F-C70C1FBA6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8051B8A-3636-42EC-B177-63223A0CA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B45C9A6-AEE8-41A1-9BB5-162B71875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AAACD23-197F-4190-A501-92D630534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98BE2BB-8C03-44ED-8013-315C1A4C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A275ED1-538E-4C12-9E0B-E7E3F74E0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37E0142-837D-4E3B-BBB8-4DACC116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14462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48E6D4-9D1A-475D-BC9A-8BFE25FC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EC877F3-D3AB-47D0-BE1D-CD4CD4D47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10BA214-2F42-49D3-88A9-CC5078935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9F11DE5-8664-4DB9-B51A-EB27902B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918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643E7D8-B045-4E3E-9DCA-2E141B98E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450517A-5D08-4125-AE20-B9A42A5EE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AA57B84-B23D-400C-98B5-E24AB924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2229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ED371F-2D26-49F0-80AC-B3679697C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34201C-9F77-45DD-A2EE-72DAB6998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ADD33D4-8DB9-49AA-84B4-32D74C8CA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CEA5C70-986E-4D2B-AC6A-E7085DC21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307CDA0-F031-49A3-8026-6A649322E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8763BD9-D673-4BDC-B034-0077D4AC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8604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510585-C6DD-470C-863E-BFCEDAD6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8A97CAF-1C44-410C-8C1A-1DE2A61780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745576F-6E3E-422D-B239-FAD84235D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4F08586-E3B8-4AB9-BB88-62A23F79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A147806-A6AE-4EAA-A2F2-A2FA5DF1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C02514C-9E97-40BE-A54D-45580D83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8046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ACAE960-6424-48D0-BE0F-49B1D406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4E472F2-F1A7-4DC6-9572-378580F10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B440082-15C6-422C-B3C8-DD00171D1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365AD1-7D1F-4879-A290-FC3950930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36252C1-70F0-4A30-BF3D-B7F081A9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2360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7.svg"/><Relationship Id="rId18" Type="http://schemas.openxmlformats.org/officeDocument/2006/relationships/image" Target="../media/image34.png"/><Relationship Id="rId3" Type="http://schemas.openxmlformats.org/officeDocument/2006/relationships/image" Target="../media/image21.pn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31.png"/><Relationship Id="rId17" Type="http://schemas.openxmlformats.org/officeDocument/2006/relationships/image" Target="../media/image31.svg"/><Relationship Id="rId25" Type="http://schemas.openxmlformats.org/officeDocument/2006/relationships/image" Target="../media/image39.svg"/><Relationship Id="rId2" Type="http://schemas.openxmlformats.org/officeDocument/2006/relationships/image" Target="../media/image26.png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5.svg"/><Relationship Id="rId24" Type="http://schemas.openxmlformats.org/officeDocument/2006/relationships/image" Target="../media/image37.pn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23" Type="http://schemas.openxmlformats.org/officeDocument/2006/relationships/image" Target="../media/image37.svg"/><Relationship Id="rId10" Type="http://schemas.openxmlformats.org/officeDocument/2006/relationships/image" Target="../media/image30.png"/><Relationship Id="rId19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23.svg"/><Relationship Id="rId14" Type="http://schemas.openxmlformats.org/officeDocument/2006/relationships/image" Target="../media/image32.png"/><Relationship Id="rId22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43.png"/><Relationship Id="rId18" Type="http://schemas.openxmlformats.org/officeDocument/2006/relationships/image" Target="../media/image46.jpe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../media/image27.svg"/><Relationship Id="rId17" Type="http://schemas.openxmlformats.org/officeDocument/2006/relationships/image" Target="../media/image45.png"/><Relationship Id="rId2" Type="http://schemas.openxmlformats.org/officeDocument/2006/relationships/image" Target="../media/image21.png"/><Relationship Id="rId16" Type="http://schemas.openxmlformats.org/officeDocument/2006/relationships/image" Target="../media/image31.sv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image" Target="../media/image25.svg"/><Relationship Id="rId19" Type="http://schemas.openxmlformats.org/officeDocument/2006/relationships/image" Target="../media/image47.png"/><Relationship Id="rId4" Type="http://schemas.openxmlformats.org/officeDocument/2006/relationships/image" Target="../media/image19.svg"/><Relationship Id="rId9" Type="http://schemas.openxmlformats.org/officeDocument/2006/relationships/image" Target="../media/image41.png"/><Relationship Id="rId1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71.jpg"/><Relationship Id="rId4" Type="http://schemas.openxmlformats.org/officeDocument/2006/relationships/image" Target="../media/image70.JP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7.png"/><Relationship Id="rId7" Type="http://schemas.openxmlformats.org/officeDocument/2006/relationships/image" Target="../media/image59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7.png"/><Relationship Id="rId5" Type="http://schemas.openxmlformats.org/officeDocument/2006/relationships/image" Target="../media/image57.svg"/><Relationship Id="rId10" Type="http://schemas.openxmlformats.org/officeDocument/2006/relationships/image" Target="../media/image62.svg"/><Relationship Id="rId4" Type="http://schemas.openxmlformats.org/officeDocument/2006/relationships/image" Target="../media/image73.pn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image" Target="../media/image90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62.png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8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tiff"/><Relationship Id="rId5" Type="http://schemas.openxmlformats.org/officeDocument/2006/relationships/image" Target="../media/image97.tiff"/><Relationship Id="rId4" Type="http://schemas.openxmlformats.org/officeDocument/2006/relationships/image" Target="../media/image96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958587" y="1360413"/>
            <a:ext cx="5120217" cy="537890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100045" y="2455689"/>
            <a:ext cx="4580965" cy="769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4800" dirty="0" err="1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Sistem</a:t>
            </a:r>
            <a:r>
              <a:rPr lang="en-ID" sz="4800" dirty="0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 </a:t>
            </a:r>
            <a:r>
              <a:rPr lang="en-ID" sz="4800" dirty="0" err="1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Keamanan</a:t>
            </a:r>
            <a:r>
              <a:rPr lang="en-ID" sz="4800" dirty="0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 </a:t>
            </a:r>
            <a:r>
              <a:rPr lang="en-ID" sz="4800" dirty="0" err="1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Mesin</a:t>
            </a:r>
            <a:r>
              <a:rPr lang="en-ID" sz="4800" dirty="0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 ATM </a:t>
            </a:r>
            <a:r>
              <a:rPr lang="en-ID" sz="4800" dirty="0" err="1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Menggunakan</a:t>
            </a:r>
            <a:r>
              <a:rPr lang="en-ID" sz="4800" dirty="0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 </a:t>
            </a:r>
            <a:r>
              <a:rPr lang="en-ID" sz="4800" dirty="0" err="1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Sidik</a:t>
            </a:r>
            <a:r>
              <a:rPr lang="en-ID" sz="4800" dirty="0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 </a:t>
            </a:r>
            <a:r>
              <a:rPr lang="en-ID" sz="4800" dirty="0" err="1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Jari</a:t>
            </a:r>
            <a:endParaRPr lang="en-US" sz="4800" dirty="0">
              <a:latin typeface="+mn-lt"/>
              <a:ea typeface="SAO UI" panose="02000503000000000000" pitchFamily="50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1952287-4CD6-407D-A33B-E3A0649A1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85" y="907408"/>
            <a:ext cx="4264905" cy="50651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DF540F2-0BA8-495B-BF57-FED7DB63E3D2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12066" y="4696196"/>
            <a:ext cx="3413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/>
              <a:t>Christiawan	/ 13214133</a:t>
            </a:r>
          </a:p>
          <a:p>
            <a:r>
              <a:rPr lang="en-ID" sz="2000" dirty="0" err="1"/>
              <a:t>Bayu</a:t>
            </a:r>
            <a:r>
              <a:rPr lang="en-ID" sz="2000" dirty="0"/>
              <a:t> </a:t>
            </a:r>
            <a:r>
              <a:rPr lang="en-ID" sz="2000" dirty="0" err="1"/>
              <a:t>Aji</a:t>
            </a:r>
            <a:r>
              <a:rPr lang="en-ID" sz="2000" dirty="0"/>
              <a:t> Sahar	/ 13214131</a:t>
            </a:r>
          </a:p>
          <a:p>
            <a:r>
              <a:rPr lang="en-ID" sz="2000" dirty="0" err="1"/>
              <a:t>Azel</a:t>
            </a:r>
            <a:r>
              <a:rPr lang="en-ID" sz="2000" dirty="0"/>
              <a:t> Fayyad R	/ 13214108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EE2BC42-AF15-4992-A0AC-90516989877C}"/>
              </a:ext>
            </a:extLst>
          </p:cNvPr>
          <p:cNvSpPr txBox="1"/>
          <p:nvPr/>
        </p:nvSpPr>
        <p:spPr>
          <a:xfrm>
            <a:off x="8112384" y="4049865"/>
            <a:ext cx="28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dirty="0"/>
              <a:t>TA171801007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20369D44-86BB-45E7-B582-2A5C521C0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381" y="779343"/>
            <a:ext cx="2315208" cy="2309643"/>
          </a:xfrm>
          <a:prstGeom prst="rect">
            <a:avLst/>
          </a:prstGeom>
        </p:spPr>
      </p:pic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xmlns="" id="{E0B530FC-8B1F-48C3-9889-B1521A10A7BD}"/>
              </a:ext>
            </a:extLst>
          </p:cNvPr>
          <p:cNvSpPr/>
          <p:nvPr/>
        </p:nvSpPr>
        <p:spPr>
          <a:xfrm>
            <a:off x="4130445" y="779342"/>
            <a:ext cx="2477412" cy="2445875"/>
          </a:xfrm>
          <a:prstGeom prst="wedgeEllipseCallout">
            <a:avLst>
              <a:gd name="adj1" fmla="val -47790"/>
              <a:gd name="adj2" fmla="val 49508"/>
            </a:avLst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7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790700" y="762000"/>
            <a:ext cx="10261599" cy="56933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6735341" y="762000"/>
            <a:ext cx="301323" cy="5693392"/>
          </a:xfrm>
          <a:prstGeom prst="rect">
            <a:avLst/>
          </a:prstGeom>
          <a:solidFill>
            <a:srgbClr val="115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C11FF11-8328-41B5-A2DA-E009EF638959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xmlns="" id="{6DD58896-D685-4F68-A615-36DEDEDE5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281" y="885734"/>
            <a:ext cx="4731479" cy="5478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1E58576-E001-406D-93FD-E71926E78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123" y="885734"/>
            <a:ext cx="4792717" cy="547855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D346B37-A275-4B26-BD08-CBAEE5F1E6D6}"/>
              </a:ext>
            </a:extLst>
          </p:cNvPr>
          <p:cNvSpPr/>
          <p:nvPr/>
        </p:nvSpPr>
        <p:spPr>
          <a:xfrm>
            <a:off x="286629" y="166387"/>
            <a:ext cx="1801505" cy="1801505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26821" y="18587"/>
            <a:ext cx="3469179" cy="804076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Spesifikasi Ideal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32F7701-A7C6-471D-9E68-976900C589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48" y="264764"/>
            <a:ext cx="1604749" cy="1604749"/>
          </a:xfrm>
          <a:prstGeom prst="rect">
            <a:avLst/>
          </a:prstGeom>
        </p:spPr>
      </p:pic>
      <p:sp>
        <p:nvSpPr>
          <p:cNvPr id="18" name="Title 4">
            <a:extLst>
              <a:ext uri="{FF2B5EF4-FFF2-40B4-BE49-F238E27FC236}">
                <a16:creationId xmlns:a16="http://schemas.microsoft.com/office/drawing/2014/main" xmlns="" id="{3A0645FE-B194-4ADF-9D9E-1F24D641A8AD}"/>
              </a:ext>
            </a:extLst>
          </p:cNvPr>
          <p:cNvSpPr txBox="1">
            <a:spLocks/>
          </p:cNvSpPr>
          <p:nvPr/>
        </p:nvSpPr>
        <p:spPr>
          <a:xfrm>
            <a:off x="7757620" y="6284"/>
            <a:ext cx="4129580" cy="804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bg1"/>
                </a:solidFill>
              </a:rPr>
              <a:t>Spesifikasi Tugas Akhir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5" y="1020417"/>
            <a:ext cx="10329773" cy="54349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19991" y="0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 dirty="0" err="1">
                <a:solidFill>
                  <a:schemeClr val="bg1"/>
                </a:solidFill>
              </a:rPr>
              <a:t>Fitur</a:t>
            </a:r>
            <a:r>
              <a:rPr lang="en-ID" sz="4800" dirty="0">
                <a:solidFill>
                  <a:schemeClr val="bg1"/>
                </a:solidFill>
              </a:rPr>
              <a:t> </a:t>
            </a:r>
            <a:r>
              <a:rPr lang="en-ID" sz="4800" dirty="0" err="1">
                <a:solidFill>
                  <a:schemeClr val="bg1"/>
                </a:solidFill>
              </a:rPr>
              <a:t>Produk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740669" y="1139686"/>
            <a:ext cx="10067018" cy="5224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19" name="Picture 2" descr="3-Figure2-1">
            <a:extLst>
              <a:ext uri="{FF2B5EF4-FFF2-40B4-BE49-F238E27FC236}">
                <a16:creationId xmlns:a16="http://schemas.microsoft.com/office/drawing/2014/main" xmlns="" id="{61743A8C-B155-4717-9DCE-8675E3B8B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"/>
          <a:stretch>
            <a:fillRect/>
          </a:stretch>
        </p:blipFill>
        <p:spPr bwMode="auto">
          <a:xfrm>
            <a:off x="7920254" y="1139686"/>
            <a:ext cx="3887433" cy="51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2AD8E21-22B3-4664-B130-4B28E080E25E}"/>
              </a:ext>
            </a:extLst>
          </p:cNvPr>
          <p:cNvSpPr/>
          <p:nvPr/>
        </p:nvSpPr>
        <p:spPr>
          <a:xfrm>
            <a:off x="286631" y="172704"/>
            <a:ext cx="1801505" cy="1801505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452FDAF-2B5D-438B-A2A7-218869F802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8" y="271081"/>
            <a:ext cx="1604749" cy="160474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9923499-1C8B-43AE-BDC4-1A2CF6287048}"/>
              </a:ext>
            </a:extLst>
          </p:cNvPr>
          <p:cNvGrpSpPr/>
          <p:nvPr/>
        </p:nvGrpSpPr>
        <p:grpSpPr>
          <a:xfrm>
            <a:off x="2229042" y="1687030"/>
            <a:ext cx="5691212" cy="4018612"/>
            <a:chOff x="1478383" y="516834"/>
            <a:chExt cx="10194893" cy="599036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23F8AB41-6708-46AB-9393-6531D5E9C0FA}"/>
                </a:ext>
              </a:extLst>
            </p:cNvPr>
            <p:cNvSpPr/>
            <p:nvPr/>
          </p:nvSpPr>
          <p:spPr>
            <a:xfrm>
              <a:off x="1478383" y="1277371"/>
              <a:ext cx="4446163" cy="4446163"/>
            </a:xfrm>
            <a:prstGeom prst="ellipse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rgbClr val="DDE1E2"/>
              </a:bgClr>
            </a:pattFill>
            <a:ln>
              <a:noFill/>
            </a:ln>
            <a:effectLst>
              <a:innerShdw blurRad="952500">
                <a:schemeClr val="tx1">
                  <a:lumMod val="50000"/>
                  <a:lumOff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BC36F024-0D5B-494D-B133-7D6D8B2852C3}"/>
                </a:ext>
              </a:extLst>
            </p:cNvPr>
            <p:cNvSpPr/>
            <p:nvPr/>
          </p:nvSpPr>
          <p:spPr>
            <a:xfrm>
              <a:off x="1850758" y="1649746"/>
              <a:ext cx="3701413" cy="3701413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xmlns="" id="{B579BE37-7EAD-4D47-A460-2DA4FD98E20C}"/>
                </a:ext>
              </a:extLst>
            </p:cNvPr>
            <p:cNvSpPr/>
            <p:nvPr/>
          </p:nvSpPr>
          <p:spPr>
            <a:xfrm>
              <a:off x="5970613" y="516834"/>
              <a:ext cx="3691884" cy="8035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xmlns="" id="{89D4FB23-2051-487A-B026-9AD6F08F2ACA}"/>
                </a:ext>
              </a:extLst>
            </p:cNvPr>
            <p:cNvSpPr/>
            <p:nvPr/>
          </p:nvSpPr>
          <p:spPr>
            <a:xfrm>
              <a:off x="7419620" y="1792090"/>
              <a:ext cx="3691884" cy="73049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xmlns="" id="{A3B864E6-0C9C-4A38-A5E6-933698DC8EC9}"/>
                </a:ext>
              </a:extLst>
            </p:cNvPr>
            <p:cNvSpPr/>
            <p:nvPr/>
          </p:nvSpPr>
          <p:spPr>
            <a:xfrm>
              <a:off x="7981391" y="3080845"/>
              <a:ext cx="3691885" cy="803545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9506C018-8958-4F2D-96DC-12DB9E13E3BB}"/>
                </a:ext>
              </a:extLst>
            </p:cNvPr>
            <p:cNvSpPr/>
            <p:nvPr/>
          </p:nvSpPr>
          <p:spPr>
            <a:xfrm>
              <a:off x="7393619" y="4449395"/>
              <a:ext cx="3691884" cy="80354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30719583-1F74-455B-B2B2-4AC4CD8751DC}"/>
                </a:ext>
              </a:extLst>
            </p:cNvPr>
            <p:cNvSpPr/>
            <p:nvPr/>
          </p:nvSpPr>
          <p:spPr>
            <a:xfrm>
              <a:off x="6178609" y="5644861"/>
              <a:ext cx="3691884" cy="803545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9A766369-9A27-4F7D-A783-B743F343FB3B}"/>
                </a:ext>
              </a:extLst>
            </p:cNvPr>
            <p:cNvSpPr/>
            <p:nvPr/>
          </p:nvSpPr>
          <p:spPr>
            <a:xfrm>
              <a:off x="3885125" y="794467"/>
              <a:ext cx="2688152" cy="5376300"/>
            </a:xfrm>
            <a:custGeom>
              <a:avLst/>
              <a:gdLst>
                <a:gd name="connsiteX0" fmla="*/ 0 w 2688152"/>
                <a:gd name="connsiteY0" fmla="*/ 0 h 5376300"/>
                <a:gd name="connsiteX1" fmla="*/ 2 w 2688152"/>
                <a:gd name="connsiteY1" fmla="*/ 0 h 5376300"/>
                <a:gd name="connsiteX2" fmla="*/ 2688152 w 2688152"/>
                <a:gd name="connsiteY2" fmla="*/ 2688150 h 5376300"/>
                <a:gd name="connsiteX3" fmla="*/ 2 w 2688152"/>
                <a:gd name="connsiteY3" fmla="*/ 5376300 h 5376300"/>
                <a:gd name="connsiteX4" fmla="*/ 0 w 2688152"/>
                <a:gd name="connsiteY4" fmla="*/ 5376300 h 5376300"/>
                <a:gd name="connsiteX5" fmla="*/ 0 w 2688152"/>
                <a:gd name="connsiteY5" fmla="*/ 5268071 h 5376300"/>
                <a:gd name="connsiteX6" fmla="*/ 186213 w 2688152"/>
                <a:gd name="connsiteY6" fmla="*/ 5258902 h 5376300"/>
                <a:gd name="connsiteX7" fmla="*/ 2565270 w 2688152"/>
                <a:gd name="connsiteY7" fmla="*/ 2688151 h 5376300"/>
                <a:gd name="connsiteX8" fmla="*/ 186213 w 2688152"/>
                <a:gd name="connsiteY8" fmla="*/ 117401 h 5376300"/>
                <a:gd name="connsiteX9" fmla="*/ 0 w 2688152"/>
                <a:gd name="connsiteY9" fmla="*/ 108231 h 53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52" h="5376300">
                  <a:moveTo>
                    <a:pt x="0" y="0"/>
                  </a:moveTo>
                  <a:lnTo>
                    <a:pt x="2" y="0"/>
                  </a:lnTo>
                  <a:cubicBezTo>
                    <a:pt x="1484626" y="0"/>
                    <a:pt x="2688152" y="1203526"/>
                    <a:pt x="2688152" y="2688150"/>
                  </a:cubicBezTo>
                  <a:cubicBezTo>
                    <a:pt x="2688152" y="4172775"/>
                    <a:pt x="1484626" y="5376300"/>
                    <a:pt x="2" y="5376300"/>
                  </a:cubicBezTo>
                  <a:lnTo>
                    <a:pt x="0" y="5376300"/>
                  </a:lnTo>
                  <a:lnTo>
                    <a:pt x="0" y="5268071"/>
                  </a:lnTo>
                  <a:lnTo>
                    <a:pt x="186213" y="5258902"/>
                  </a:lnTo>
                  <a:cubicBezTo>
                    <a:pt x="1522494" y="5126571"/>
                    <a:pt x="2565270" y="4026109"/>
                    <a:pt x="2565270" y="2688151"/>
                  </a:cubicBezTo>
                  <a:cubicBezTo>
                    <a:pt x="2565270" y="1350193"/>
                    <a:pt x="1522494" y="249732"/>
                    <a:pt x="186213" y="117401"/>
                  </a:cubicBezTo>
                  <a:lnTo>
                    <a:pt x="0" y="108231"/>
                  </a:lnTo>
                  <a:close/>
                </a:path>
              </a:pathLst>
            </a:cu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7143CB41-66F0-4383-82A6-B9895BB9BBF5}"/>
                </a:ext>
              </a:extLst>
            </p:cNvPr>
            <p:cNvSpPr/>
            <p:nvPr/>
          </p:nvSpPr>
          <p:spPr>
            <a:xfrm>
              <a:off x="4218742" y="742381"/>
              <a:ext cx="352450" cy="3524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EFCB473C-11A3-4C56-B26B-214FEA884231}"/>
                </a:ext>
              </a:extLst>
            </p:cNvPr>
            <p:cNvSpPr/>
            <p:nvPr/>
          </p:nvSpPr>
          <p:spPr>
            <a:xfrm>
              <a:off x="5940135" y="1997133"/>
              <a:ext cx="352450" cy="32040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5699FA4D-3FF6-45A2-B572-79E1E2B331A9}"/>
                </a:ext>
              </a:extLst>
            </p:cNvPr>
            <p:cNvSpPr/>
            <p:nvPr/>
          </p:nvSpPr>
          <p:spPr>
            <a:xfrm>
              <a:off x="6317588" y="3306392"/>
              <a:ext cx="352449" cy="3524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43948610-2A14-499D-B86A-B63F88CEAEBB}"/>
                </a:ext>
              </a:extLst>
            </p:cNvPr>
            <p:cNvSpPr/>
            <p:nvPr/>
          </p:nvSpPr>
          <p:spPr>
            <a:xfrm>
              <a:off x="5930010" y="4674944"/>
              <a:ext cx="352450" cy="3524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4EA8D27B-AAC6-4A27-A56E-19D266517AE2}"/>
                </a:ext>
              </a:extLst>
            </p:cNvPr>
            <p:cNvSpPr/>
            <p:nvPr/>
          </p:nvSpPr>
          <p:spPr>
            <a:xfrm>
              <a:off x="4426738" y="5870408"/>
              <a:ext cx="352450" cy="352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8DBCE95-7B80-4CF0-8C9E-8B46C4D2BA02}"/>
                </a:ext>
              </a:extLst>
            </p:cNvPr>
            <p:cNvCxnSpPr>
              <a:cxnSpLocks/>
              <a:stCxn id="25" idx="6"/>
              <a:endCxn id="17" idx="1"/>
            </p:cNvCxnSpPr>
            <p:nvPr/>
          </p:nvCxnSpPr>
          <p:spPr>
            <a:xfrm>
              <a:off x="4571192" y="918606"/>
              <a:ext cx="139942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D9CD9D7F-EC8C-451E-8500-F087FC73EA25}"/>
                </a:ext>
              </a:extLst>
            </p:cNvPr>
            <p:cNvCxnSpPr>
              <a:cxnSpLocks/>
              <a:stCxn id="26" idx="6"/>
              <a:endCxn id="18" idx="1"/>
            </p:cNvCxnSpPr>
            <p:nvPr/>
          </p:nvCxnSpPr>
          <p:spPr>
            <a:xfrm>
              <a:off x="6292585" y="2157338"/>
              <a:ext cx="11270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F553C745-3552-4F7B-ABCC-B96C954B08D1}"/>
                </a:ext>
              </a:extLst>
            </p:cNvPr>
            <p:cNvCxnSpPr>
              <a:cxnSpLocks/>
              <a:stCxn id="27" idx="6"/>
              <a:endCxn id="21" idx="1"/>
            </p:cNvCxnSpPr>
            <p:nvPr/>
          </p:nvCxnSpPr>
          <p:spPr>
            <a:xfrm>
              <a:off x="6670037" y="3482617"/>
              <a:ext cx="1311354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C84397F8-59E0-4228-9C60-0876BA48DC19}"/>
                </a:ext>
              </a:extLst>
            </p:cNvPr>
            <p:cNvCxnSpPr>
              <a:cxnSpLocks/>
              <a:stCxn id="28" idx="6"/>
              <a:endCxn id="22" idx="1"/>
            </p:cNvCxnSpPr>
            <p:nvPr/>
          </p:nvCxnSpPr>
          <p:spPr>
            <a:xfrm>
              <a:off x="6282460" y="4851169"/>
              <a:ext cx="111115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DA4154E-AE98-4EEE-96AC-0EA4166E610E}"/>
                </a:ext>
              </a:extLst>
            </p:cNvPr>
            <p:cNvCxnSpPr>
              <a:cxnSpLocks/>
              <a:stCxn id="29" idx="6"/>
              <a:endCxn id="23" idx="1"/>
            </p:cNvCxnSpPr>
            <p:nvPr/>
          </p:nvCxnSpPr>
          <p:spPr>
            <a:xfrm>
              <a:off x="4779188" y="6046632"/>
              <a:ext cx="1399421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B6CC728B-29FC-47BE-B8E9-5B65EDDD99CC}"/>
                </a:ext>
              </a:extLst>
            </p:cNvPr>
            <p:cNvSpPr/>
            <p:nvPr/>
          </p:nvSpPr>
          <p:spPr>
            <a:xfrm>
              <a:off x="6045486" y="596660"/>
              <a:ext cx="643888" cy="643887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3D4CDC8D-B18B-49B8-969B-B2A868091643}"/>
                </a:ext>
              </a:extLst>
            </p:cNvPr>
            <p:cNvSpPr/>
            <p:nvPr/>
          </p:nvSpPr>
          <p:spPr>
            <a:xfrm>
              <a:off x="7494638" y="1864659"/>
              <a:ext cx="643888" cy="585352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07813BB6-0447-4E60-A21D-2E67A7BFA9F8}"/>
                </a:ext>
              </a:extLst>
            </p:cNvPr>
            <p:cNvSpPr/>
            <p:nvPr/>
          </p:nvSpPr>
          <p:spPr>
            <a:xfrm>
              <a:off x="8050386" y="3161920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7F4526CA-4A04-4815-AACD-0515B6CBF7FA}"/>
                </a:ext>
              </a:extLst>
            </p:cNvPr>
            <p:cNvSpPr/>
            <p:nvPr/>
          </p:nvSpPr>
          <p:spPr>
            <a:xfrm>
              <a:off x="7468638" y="4529223"/>
              <a:ext cx="643888" cy="643887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4DF81AAC-0C7F-4390-B283-96386E1B2BFF}"/>
                </a:ext>
              </a:extLst>
            </p:cNvPr>
            <p:cNvSpPr/>
            <p:nvPr/>
          </p:nvSpPr>
          <p:spPr>
            <a:xfrm>
              <a:off x="6253632" y="5724687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23BBCF49-D8A6-418B-9C2B-0EAE03B31F90}"/>
                </a:ext>
              </a:extLst>
            </p:cNvPr>
            <p:cNvSpPr/>
            <p:nvPr/>
          </p:nvSpPr>
          <p:spPr>
            <a:xfrm>
              <a:off x="1964415" y="1740532"/>
              <a:ext cx="3474097" cy="3474097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4D5E8C0A-B96B-4136-91B5-C85E614F6B6F}"/>
                </a:ext>
              </a:extLst>
            </p:cNvPr>
            <p:cNvSpPr/>
            <p:nvPr/>
          </p:nvSpPr>
          <p:spPr>
            <a:xfrm>
              <a:off x="2018723" y="1793986"/>
              <a:ext cx="3367188" cy="3367188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1C5DD697-C5B5-4E28-BBC7-042530F4882A}"/>
                </a:ext>
              </a:extLst>
            </p:cNvPr>
            <p:cNvSpPr/>
            <p:nvPr/>
          </p:nvSpPr>
          <p:spPr>
            <a:xfrm>
              <a:off x="3642887" y="1712814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3C0997EA-2626-4EF8-9C0C-2D6D8726DFCD}"/>
                </a:ext>
              </a:extLst>
            </p:cNvPr>
            <p:cNvSpPr/>
            <p:nvPr/>
          </p:nvSpPr>
          <p:spPr>
            <a:xfrm>
              <a:off x="3642887" y="5128127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460C83F8-E666-42CB-8F23-55CAA0D4A711}"/>
                </a:ext>
              </a:extLst>
            </p:cNvPr>
            <p:cNvSpPr/>
            <p:nvPr/>
          </p:nvSpPr>
          <p:spPr>
            <a:xfrm>
              <a:off x="536435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2A1D96D9-246F-4A70-9AF2-D7F9FBCE2C3C}"/>
                </a:ext>
              </a:extLst>
            </p:cNvPr>
            <p:cNvSpPr/>
            <p:nvPr/>
          </p:nvSpPr>
          <p:spPr>
            <a:xfrm>
              <a:off x="194972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6" name="Graphic 45" descr="Laptop">
              <a:extLst>
                <a:ext uri="{FF2B5EF4-FFF2-40B4-BE49-F238E27FC236}">
                  <a16:creationId xmlns:a16="http://schemas.microsoft.com/office/drawing/2014/main" xmlns="" id="{E749D5B3-C06A-4790-A703-C511F47F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8174330" y="3279580"/>
              <a:ext cx="396000" cy="396000"/>
            </a:xfrm>
            <a:prstGeom prst="rect">
              <a:avLst/>
            </a:prstGeom>
          </p:spPr>
        </p:pic>
        <p:pic>
          <p:nvPicPr>
            <p:cNvPr id="47" name="Graphic 46" descr="Tablet">
              <a:extLst>
                <a:ext uri="{FF2B5EF4-FFF2-40B4-BE49-F238E27FC236}">
                  <a16:creationId xmlns:a16="http://schemas.microsoft.com/office/drawing/2014/main" xmlns="" id="{BA9DC11A-C266-4C72-9243-D2A2AE6DB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635276" y="1977336"/>
              <a:ext cx="360000" cy="360001"/>
            </a:xfrm>
            <a:prstGeom prst="rect">
              <a:avLst/>
            </a:prstGeom>
          </p:spPr>
        </p:pic>
        <p:pic>
          <p:nvPicPr>
            <p:cNvPr id="48" name="Graphic 47" descr="Single gear">
              <a:extLst>
                <a:ext uri="{FF2B5EF4-FFF2-40B4-BE49-F238E27FC236}">
                  <a16:creationId xmlns:a16="http://schemas.microsoft.com/office/drawing/2014/main" xmlns="" id="{EC73CFEB-E76C-4822-B4F1-83C40EEB4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565919" y="4359281"/>
              <a:ext cx="360000" cy="360000"/>
            </a:xfrm>
            <a:prstGeom prst="rect">
              <a:avLst/>
            </a:prstGeom>
          </p:spPr>
        </p:pic>
        <p:pic>
          <p:nvPicPr>
            <p:cNvPr id="49" name="Graphic 48" descr="Stopwatch">
              <a:extLst>
                <a:ext uri="{FF2B5EF4-FFF2-40B4-BE49-F238E27FC236}">
                  <a16:creationId xmlns:a16="http://schemas.microsoft.com/office/drawing/2014/main" xmlns="" id="{132600B8-D462-4462-819C-121601362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2207528" y="3954903"/>
              <a:ext cx="360000" cy="360000"/>
            </a:xfrm>
            <a:prstGeom prst="rect">
              <a:avLst/>
            </a:prstGeom>
          </p:spPr>
        </p:pic>
        <p:pic>
          <p:nvPicPr>
            <p:cNvPr id="50" name="Graphic 49" descr="Lightbulb">
              <a:extLst>
                <a:ext uri="{FF2B5EF4-FFF2-40B4-BE49-F238E27FC236}">
                  <a16:creationId xmlns:a16="http://schemas.microsoft.com/office/drawing/2014/main" xmlns="" id="{A462DDA4-7BCB-4D73-AA8B-85B63561E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3520599" y="4701357"/>
              <a:ext cx="360000" cy="360000"/>
            </a:xfrm>
            <a:prstGeom prst="rect">
              <a:avLst/>
            </a:prstGeom>
          </p:spPr>
        </p:pic>
        <p:pic>
          <p:nvPicPr>
            <p:cNvPr id="51" name="Graphic 50" descr="Head with Gears">
              <a:extLst>
                <a:ext uri="{FF2B5EF4-FFF2-40B4-BE49-F238E27FC236}">
                  <a16:creationId xmlns:a16="http://schemas.microsoft.com/office/drawing/2014/main" xmlns="" id="{7696FAAF-A2F1-4071-B7AB-CFD6E41E1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3010956" y="4633974"/>
              <a:ext cx="360000" cy="360000"/>
            </a:xfrm>
            <a:prstGeom prst="rect">
              <a:avLst/>
            </a:prstGeom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FA925B67-732E-4EBF-B019-B87BEF5523BA}"/>
                </a:ext>
              </a:extLst>
            </p:cNvPr>
            <p:cNvSpPr/>
            <p:nvPr/>
          </p:nvSpPr>
          <p:spPr>
            <a:xfrm>
              <a:off x="4041120" y="4826944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ED2E7D14-6884-446D-8CF6-D45812B9D083}"/>
                </a:ext>
              </a:extLst>
            </p:cNvPr>
            <p:cNvSpPr/>
            <p:nvPr/>
          </p:nvSpPr>
          <p:spPr>
            <a:xfrm>
              <a:off x="4333200" y="4709737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E58AC687-903E-4C74-AAEE-2B6CF6C189EB}"/>
                </a:ext>
              </a:extLst>
            </p:cNvPr>
            <p:cNvSpPr/>
            <p:nvPr/>
          </p:nvSpPr>
          <p:spPr>
            <a:xfrm>
              <a:off x="4591554" y="4545692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5" name="Graphic 54" descr="Teacher">
              <a:extLst>
                <a:ext uri="{FF2B5EF4-FFF2-40B4-BE49-F238E27FC236}">
                  <a16:creationId xmlns:a16="http://schemas.microsoft.com/office/drawing/2014/main" xmlns="" id="{56E3E2B4-1143-4DF2-908B-A30D6F582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3238822" y="1826809"/>
              <a:ext cx="914400" cy="914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C2698E53-6FB2-4DC6-9CD5-0B1F34C9D844}"/>
                </a:ext>
              </a:extLst>
            </p:cNvPr>
            <p:cNvSpPr txBox="1"/>
            <p:nvPr/>
          </p:nvSpPr>
          <p:spPr>
            <a:xfrm>
              <a:off x="2594179" y="2861032"/>
              <a:ext cx="2310882" cy="919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400" b="1" spc="300" dirty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FITUR DASAR</a:t>
              </a:r>
              <a:endParaRPr lang="en-IN" sz="1400" b="1" spc="3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12FABC40-C6C6-4B13-89ED-D3DA45338F08}"/>
                </a:ext>
              </a:extLst>
            </p:cNvPr>
            <p:cNvSpPr txBox="1"/>
            <p:nvPr/>
          </p:nvSpPr>
          <p:spPr>
            <a:xfrm>
              <a:off x="6707292" y="633742"/>
              <a:ext cx="2610317" cy="757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100" dirty="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Menerima input sidik jari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DDD99D3-C51B-4FE1-86D6-C345205AC785}"/>
                </a:ext>
              </a:extLst>
            </p:cNvPr>
            <p:cNvSpPr txBox="1"/>
            <p:nvPr/>
          </p:nvSpPr>
          <p:spPr>
            <a:xfrm>
              <a:off x="8230291" y="1899358"/>
              <a:ext cx="2610317" cy="688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100" dirty="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Mengenali sidik jari nasabah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45814A36-93BF-4F50-8942-8347944A6161}"/>
                </a:ext>
              </a:extLst>
            </p:cNvPr>
            <p:cNvSpPr txBox="1"/>
            <p:nvPr/>
          </p:nvSpPr>
          <p:spPr>
            <a:xfrm>
              <a:off x="8818218" y="3185192"/>
              <a:ext cx="2610317" cy="642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100" dirty="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Input dan verifikasi kegiatan transaksi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DCD3EF4C-82EF-44A9-9039-5D3A5D2B68CA}"/>
                </a:ext>
              </a:extLst>
            </p:cNvPr>
            <p:cNvSpPr txBox="1"/>
            <p:nvPr/>
          </p:nvSpPr>
          <p:spPr>
            <a:xfrm>
              <a:off x="8187544" y="4553197"/>
              <a:ext cx="2610317" cy="642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100" dirty="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Pengolahan image prosessing sidik jari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8F28193B-2D52-4590-BCBE-9A96D2965581}"/>
                </a:ext>
              </a:extLst>
            </p:cNvPr>
            <p:cNvSpPr txBox="1"/>
            <p:nvPr/>
          </p:nvSpPr>
          <p:spPr>
            <a:xfrm>
              <a:off x="7006335" y="5750171"/>
              <a:ext cx="2610317" cy="757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100" dirty="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Simpan PIN dan Sidik jari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pic>
          <p:nvPicPr>
            <p:cNvPr id="65" name="Graphic 64" descr="Web cam">
              <a:extLst>
                <a:ext uri="{FF2B5EF4-FFF2-40B4-BE49-F238E27FC236}">
                  <a16:creationId xmlns:a16="http://schemas.microsoft.com/office/drawing/2014/main" xmlns="" id="{9003ECFB-826D-44DE-9226-8B516213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10160963" y="5316674"/>
              <a:ext cx="431999" cy="432000"/>
            </a:xfrm>
            <a:prstGeom prst="rect">
              <a:avLst/>
            </a:prstGeom>
          </p:spPr>
        </p:pic>
      </p:grpSp>
      <p:pic>
        <p:nvPicPr>
          <p:cNvPr id="67" name="Graphic 66" descr="Camera">
            <a:extLst>
              <a:ext uri="{FF2B5EF4-FFF2-40B4-BE49-F238E27FC236}">
                <a16:creationId xmlns:a16="http://schemas.microsoft.com/office/drawing/2014/main" xmlns="" id="{1E102BC9-75BD-4098-8EF6-A7E014C24BA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4772513" y="1794295"/>
            <a:ext cx="305711" cy="305711"/>
          </a:xfrm>
          <a:prstGeom prst="rect">
            <a:avLst/>
          </a:prstGeom>
        </p:spPr>
      </p:pic>
      <p:pic>
        <p:nvPicPr>
          <p:cNvPr id="76" name="Graphic 75" descr="Head with Gears">
            <a:extLst>
              <a:ext uri="{FF2B5EF4-FFF2-40B4-BE49-F238E27FC236}">
                <a16:creationId xmlns:a16="http://schemas.microsoft.com/office/drawing/2014/main" xmlns="" id="{FBB773E7-FA60-4860-A7CB-E433C250D19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5623479" y="4453920"/>
            <a:ext cx="258998" cy="258998"/>
          </a:xfrm>
          <a:prstGeom prst="rect">
            <a:avLst/>
          </a:prstGeom>
        </p:spPr>
      </p:pic>
      <p:pic>
        <p:nvPicPr>
          <p:cNvPr id="77" name="Graphic 76" descr="Disk">
            <a:extLst>
              <a:ext uri="{FF2B5EF4-FFF2-40B4-BE49-F238E27FC236}">
                <a16:creationId xmlns:a16="http://schemas.microsoft.com/office/drawing/2014/main" xmlns="" id="{3CA3B98D-8CDC-4E87-8438-9ED41A86A9AD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4966766" y="5276956"/>
            <a:ext cx="272643" cy="27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8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6" y="1497778"/>
            <a:ext cx="9720173" cy="4957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19991" y="0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 dirty="0" err="1">
                <a:solidFill>
                  <a:schemeClr val="bg1"/>
                </a:solidFill>
              </a:rPr>
              <a:t>Fitur</a:t>
            </a:r>
            <a:r>
              <a:rPr lang="en-ID" sz="4800" dirty="0">
                <a:solidFill>
                  <a:schemeClr val="bg1"/>
                </a:solidFill>
              </a:rPr>
              <a:t> </a:t>
            </a:r>
            <a:r>
              <a:rPr lang="en-ID" sz="4800" dirty="0" err="1">
                <a:solidFill>
                  <a:schemeClr val="bg1"/>
                </a:solidFill>
              </a:rPr>
              <a:t>Produk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761543" y="1635265"/>
            <a:ext cx="9457418" cy="4734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2AD8E21-22B3-4664-B130-4B28E080E25E}"/>
              </a:ext>
            </a:extLst>
          </p:cNvPr>
          <p:cNvSpPr/>
          <p:nvPr/>
        </p:nvSpPr>
        <p:spPr>
          <a:xfrm>
            <a:off x="286631" y="172704"/>
            <a:ext cx="1801505" cy="1801505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452FDAF-2B5D-438B-A2A7-218869F802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8" y="271081"/>
            <a:ext cx="1604749" cy="1604749"/>
          </a:xfrm>
          <a:prstGeom prst="rect">
            <a:avLst/>
          </a:prstGeom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EC1BF0F7-DB60-4C86-A514-6CF5166AA17A}"/>
              </a:ext>
            </a:extLst>
          </p:cNvPr>
          <p:cNvGrpSpPr/>
          <p:nvPr/>
        </p:nvGrpSpPr>
        <p:grpSpPr>
          <a:xfrm>
            <a:off x="2319760" y="2135760"/>
            <a:ext cx="5575329" cy="3293603"/>
            <a:chOff x="1478383" y="794467"/>
            <a:chExt cx="10194893" cy="5399106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0BE83B0A-8E52-4DCD-9CDA-19E6A38483DF}"/>
                </a:ext>
              </a:extLst>
            </p:cNvPr>
            <p:cNvSpPr/>
            <p:nvPr/>
          </p:nvSpPr>
          <p:spPr>
            <a:xfrm>
              <a:off x="1478383" y="1277371"/>
              <a:ext cx="4446163" cy="4446163"/>
            </a:xfrm>
            <a:prstGeom prst="ellipse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rgbClr val="DDE1E2"/>
              </a:bgClr>
            </a:pattFill>
            <a:ln>
              <a:noFill/>
            </a:ln>
            <a:effectLst>
              <a:innerShdw blurRad="952500">
                <a:schemeClr val="tx1">
                  <a:lumMod val="50000"/>
                  <a:lumOff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5BC3C566-DCD3-4894-BD02-9BF10121D2F1}"/>
                </a:ext>
              </a:extLst>
            </p:cNvPr>
            <p:cNvSpPr/>
            <p:nvPr/>
          </p:nvSpPr>
          <p:spPr>
            <a:xfrm>
              <a:off x="1850758" y="1649746"/>
              <a:ext cx="3701413" cy="3701413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xmlns="" id="{2AC5C28C-63AB-45D1-894C-E0D35F3875F0}"/>
                </a:ext>
              </a:extLst>
            </p:cNvPr>
            <p:cNvSpPr/>
            <p:nvPr/>
          </p:nvSpPr>
          <p:spPr>
            <a:xfrm>
              <a:off x="7242794" y="842053"/>
              <a:ext cx="3691886" cy="803546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xmlns="" id="{4230CBF4-78B5-4802-B419-7D24D69061CF}"/>
                </a:ext>
              </a:extLst>
            </p:cNvPr>
            <p:cNvSpPr/>
            <p:nvPr/>
          </p:nvSpPr>
          <p:spPr>
            <a:xfrm>
              <a:off x="7981391" y="3080845"/>
              <a:ext cx="3691885" cy="803545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xmlns="" id="{36093EA9-4AE2-4BFF-A0E5-6E0E73B73E31}"/>
                </a:ext>
              </a:extLst>
            </p:cNvPr>
            <p:cNvSpPr/>
            <p:nvPr/>
          </p:nvSpPr>
          <p:spPr>
            <a:xfrm>
              <a:off x="7258487" y="5390027"/>
              <a:ext cx="3691886" cy="803546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90277A22-AF76-4A81-8BC0-8D637493ACEF}"/>
                </a:ext>
              </a:extLst>
            </p:cNvPr>
            <p:cNvSpPr/>
            <p:nvPr/>
          </p:nvSpPr>
          <p:spPr>
            <a:xfrm>
              <a:off x="3885125" y="794467"/>
              <a:ext cx="2688152" cy="5376300"/>
            </a:xfrm>
            <a:custGeom>
              <a:avLst/>
              <a:gdLst>
                <a:gd name="connsiteX0" fmla="*/ 0 w 2688152"/>
                <a:gd name="connsiteY0" fmla="*/ 0 h 5376300"/>
                <a:gd name="connsiteX1" fmla="*/ 2 w 2688152"/>
                <a:gd name="connsiteY1" fmla="*/ 0 h 5376300"/>
                <a:gd name="connsiteX2" fmla="*/ 2688152 w 2688152"/>
                <a:gd name="connsiteY2" fmla="*/ 2688150 h 5376300"/>
                <a:gd name="connsiteX3" fmla="*/ 2 w 2688152"/>
                <a:gd name="connsiteY3" fmla="*/ 5376300 h 5376300"/>
                <a:gd name="connsiteX4" fmla="*/ 0 w 2688152"/>
                <a:gd name="connsiteY4" fmla="*/ 5376300 h 5376300"/>
                <a:gd name="connsiteX5" fmla="*/ 0 w 2688152"/>
                <a:gd name="connsiteY5" fmla="*/ 5268071 h 5376300"/>
                <a:gd name="connsiteX6" fmla="*/ 186213 w 2688152"/>
                <a:gd name="connsiteY6" fmla="*/ 5258902 h 5376300"/>
                <a:gd name="connsiteX7" fmla="*/ 2565270 w 2688152"/>
                <a:gd name="connsiteY7" fmla="*/ 2688151 h 5376300"/>
                <a:gd name="connsiteX8" fmla="*/ 186213 w 2688152"/>
                <a:gd name="connsiteY8" fmla="*/ 117401 h 5376300"/>
                <a:gd name="connsiteX9" fmla="*/ 0 w 2688152"/>
                <a:gd name="connsiteY9" fmla="*/ 108231 h 53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52" h="5376300">
                  <a:moveTo>
                    <a:pt x="0" y="0"/>
                  </a:moveTo>
                  <a:lnTo>
                    <a:pt x="2" y="0"/>
                  </a:lnTo>
                  <a:cubicBezTo>
                    <a:pt x="1484626" y="0"/>
                    <a:pt x="2688152" y="1203526"/>
                    <a:pt x="2688152" y="2688150"/>
                  </a:cubicBezTo>
                  <a:cubicBezTo>
                    <a:pt x="2688152" y="4172775"/>
                    <a:pt x="1484626" y="5376300"/>
                    <a:pt x="2" y="5376300"/>
                  </a:cubicBezTo>
                  <a:lnTo>
                    <a:pt x="0" y="5376300"/>
                  </a:lnTo>
                  <a:lnTo>
                    <a:pt x="0" y="5268071"/>
                  </a:lnTo>
                  <a:lnTo>
                    <a:pt x="186213" y="5258902"/>
                  </a:lnTo>
                  <a:cubicBezTo>
                    <a:pt x="1522494" y="5126571"/>
                    <a:pt x="2565270" y="4026109"/>
                    <a:pt x="2565270" y="2688151"/>
                  </a:cubicBezTo>
                  <a:cubicBezTo>
                    <a:pt x="2565270" y="1350193"/>
                    <a:pt x="1522494" y="249732"/>
                    <a:pt x="186213" y="117401"/>
                  </a:cubicBezTo>
                  <a:lnTo>
                    <a:pt x="0" y="108231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xmlns="" id="{7E7C6EE1-588A-4901-8B84-57F2461F603A}"/>
                </a:ext>
              </a:extLst>
            </p:cNvPr>
            <p:cNvSpPr/>
            <p:nvPr/>
          </p:nvSpPr>
          <p:spPr>
            <a:xfrm>
              <a:off x="4934968" y="1079652"/>
              <a:ext cx="352449" cy="35244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1FFA2D37-67D7-4B20-904D-7605CDC79EA8}"/>
                </a:ext>
              </a:extLst>
            </p:cNvPr>
            <p:cNvSpPr/>
            <p:nvPr/>
          </p:nvSpPr>
          <p:spPr>
            <a:xfrm>
              <a:off x="6317588" y="3306392"/>
              <a:ext cx="352449" cy="3524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xmlns="" id="{53C7BC54-8174-4425-B001-AB6DA95BBD97}"/>
                </a:ext>
              </a:extLst>
            </p:cNvPr>
            <p:cNvSpPr/>
            <p:nvPr/>
          </p:nvSpPr>
          <p:spPr>
            <a:xfrm>
              <a:off x="5010040" y="5615576"/>
              <a:ext cx="352449" cy="3524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016D41A4-AEB0-4A12-B61D-92B581B4F8D0}"/>
                </a:ext>
              </a:extLst>
            </p:cNvPr>
            <p:cNvCxnSpPr>
              <a:cxnSpLocks/>
              <a:stCxn id="150" idx="6"/>
              <a:endCxn id="146" idx="1"/>
            </p:cNvCxnSpPr>
            <p:nvPr/>
          </p:nvCxnSpPr>
          <p:spPr>
            <a:xfrm flipV="1">
              <a:off x="5287417" y="1243826"/>
              <a:ext cx="1955378" cy="120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24DA9E37-A2FA-4FC1-8BF5-FFDABEEA5F1F}"/>
                </a:ext>
              </a:extLst>
            </p:cNvPr>
            <p:cNvCxnSpPr>
              <a:cxnSpLocks/>
              <a:stCxn id="151" idx="6"/>
              <a:endCxn id="147" idx="1"/>
            </p:cNvCxnSpPr>
            <p:nvPr/>
          </p:nvCxnSpPr>
          <p:spPr>
            <a:xfrm>
              <a:off x="6670037" y="3482617"/>
              <a:ext cx="1311354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C2AE6102-EFA1-4684-B43C-91A461BA657B}"/>
                </a:ext>
              </a:extLst>
            </p:cNvPr>
            <p:cNvCxnSpPr>
              <a:cxnSpLocks/>
              <a:stCxn id="152" idx="6"/>
              <a:endCxn id="148" idx="1"/>
            </p:cNvCxnSpPr>
            <p:nvPr/>
          </p:nvCxnSpPr>
          <p:spPr>
            <a:xfrm>
              <a:off x="5362489" y="5791800"/>
              <a:ext cx="189599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F755C115-C143-4258-A19D-4E14F9A9718C}"/>
                </a:ext>
              </a:extLst>
            </p:cNvPr>
            <p:cNvSpPr/>
            <p:nvPr/>
          </p:nvSpPr>
          <p:spPr>
            <a:xfrm>
              <a:off x="7315024" y="949268"/>
              <a:ext cx="643889" cy="643889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450EBEAE-F74F-4595-87D4-1860620D81B3}"/>
                </a:ext>
              </a:extLst>
            </p:cNvPr>
            <p:cNvSpPr/>
            <p:nvPr/>
          </p:nvSpPr>
          <p:spPr>
            <a:xfrm>
              <a:off x="8050386" y="3161920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D9487678-7A96-495D-9AC6-4AD11449C7C1}"/>
                </a:ext>
              </a:extLst>
            </p:cNvPr>
            <p:cNvSpPr/>
            <p:nvPr/>
          </p:nvSpPr>
          <p:spPr>
            <a:xfrm>
              <a:off x="7343300" y="5434472"/>
              <a:ext cx="643889" cy="643889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ECE8F3BA-3ABD-4F57-A93A-61E3CE70A7B7}"/>
                </a:ext>
              </a:extLst>
            </p:cNvPr>
            <p:cNvSpPr/>
            <p:nvPr/>
          </p:nvSpPr>
          <p:spPr>
            <a:xfrm>
              <a:off x="1964415" y="1740532"/>
              <a:ext cx="3474097" cy="3474097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320006D7-DC6F-4188-B240-A745773249A3}"/>
                </a:ext>
              </a:extLst>
            </p:cNvPr>
            <p:cNvSpPr/>
            <p:nvPr/>
          </p:nvSpPr>
          <p:spPr>
            <a:xfrm>
              <a:off x="2018723" y="1793986"/>
              <a:ext cx="3367188" cy="3367188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xmlns="" id="{A9485ED1-810A-4681-BA99-9E7ADFBFADB4}"/>
                </a:ext>
              </a:extLst>
            </p:cNvPr>
            <p:cNvSpPr/>
            <p:nvPr/>
          </p:nvSpPr>
          <p:spPr>
            <a:xfrm>
              <a:off x="3642887" y="1712814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xmlns="" id="{056EFF16-640E-4A48-B083-AA3F80ADA02E}"/>
                </a:ext>
              </a:extLst>
            </p:cNvPr>
            <p:cNvSpPr/>
            <p:nvPr/>
          </p:nvSpPr>
          <p:spPr>
            <a:xfrm>
              <a:off x="3642887" y="5128127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xmlns="" id="{0A40FA7A-33A0-4528-8B48-5C55090AA46E}"/>
                </a:ext>
              </a:extLst>
            </p:cNvPr>
            <p:cNvSpPr/>
            <p:nvPr/>
          </p:nvSpPr>
          <p:spPr>
            <a:xfrm>
              <a:off x="536435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xmlns="" id="{3D817862-A4A0-4693-8A3A-BD2F4E4025B6}"/>
                </a:ext>
              </a:extLst>
            </p:cNvPr>
            <p:cNvSpPr/>
            <p:nvPr/>
          </p:nvSpPr>
          <p:spPr>
            <a:xfrm>
              <a:off x="194972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65" name="Graphic 164" descr="Laptop">
              <a:extLst>
                <a:ext uri="{FF2B5EF4-FFF2-40B4-BE49-F238E27FC236}">
                  <a16:creationId xmlns:a16="http://schemas.microsoft.com/office/drawing/2014/main" xmlns="" id="{763249F7-DB41-4104-8988-4A2000AF7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8174330" y="3279580"/>
              <a:ext cx="396000" cy="396000"/>
            </a:xfrm>
            <a:prstGeom prst="rect">
              <a:avLst/>
            </a:prstGeom>
          </p:spPr>
        </p:pic>
        <p:pic>
          <p:nvPicPr>
            <p:cNvPr id="166" name="Graphic 165" descr="Computer">
              <a:extLst>
                <a:ext uri="{FF2B5EF4-FFF2-40B4-BE49-F238E27FC236}">
                  <a16:creationId xmlns:a16="http://schemas.microsoft.com/office/drawing/2014/main" xmlns="" id="{99A9EA32-6815-40C6-8789-3B7481A37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459194" y="5558418"/>
              <a:ext cx="395999" cy="395999"/>
            </a:xfrm>
            <a:prstGeom prst="rect">
              <a:avLst/>
            </a:prstGeom>
          </p:spPr>
        </p:pic>
        <p:pic>
          <p:nvPicPr>
            <p:cNvPr id="167" name="Graphic 166" descr="Single gear">
              <a:extLst>
                <a:ext uri="{FF2B5EF4-FFF2-40B4-BE49-F238E27FC236}">
                  <a16:creationId xmlns:a16="http://schemas.microsoft.com/office/drawing/2014/main" xmlns="" id="{6AD2FA23-2B46-4129-833C-D8CC06CD1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2565919" y="4359281"/>
              <a:ext cx="360000" cy="360000"/>
            </a:xfrm>
            <a:prstGeom prst="rect">
              <a:avLst/>
            </a:prstGeom>
          </p:spPr>
        </p:pic>
        <p:pic>
          <p:nvPicPr>
            <p:cNvPr id="168" name="Graphic 167" descr="Stopwatch">
              <a:extLst>
                <a:ext uri="{FF2B5EF4-FFF2-40B4-BE49-F238E27FC236}">
                  <a16:creationId xmlns:a16="http://schemas.microsoft.com/office/drawing/2014/main" xmlns="" id="{2604A357-A531-40A2-8B46-556280BAD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2207528" y="3954903"/>
              <a:ext cx="360000" cy="360000"/>
            </a:xfrm>
            <a:prstGeom prst="rect">
              <a:avLst/>
            </a:prstGeom>
          </p:spPr>
        </p:pic>
        <p:pic>
          <p:nvPicPr>
            <p:cNvPr id="169" name="Graphic 168" descr="Lightbulb">
              <a:extLst>
                <a:ext uri="{FF2B5EF4-FFF2-40B4-BE49-F238E27FC236}">
                  <a16:creationId xmlns:a16="http://schemas.microsoft.com/office/drawing/2014/main" xmlns="" id="{335E439A-EAC2-46E4-8850-AD27FD59D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3520599" y="4701357"/>
              <a:ext cx="360000" cy="360000"/>
            </a:xfrm>
            <a:prstGeom prst="rect">
              <a:avLst/>
            </a:prstGeom>
          </p:spPr>
        </p:pic>
        <p:pic>
          <p:nvPicPr>
            <p:cNvPr id="170" name="Graphic 169" descr="Head with Gears">
              <a:extLst>
                <a:ext uri="{FF2B5EF4-FFF2-40B4-BE49-F238E27FC236}">
                  <a16:creationId xmlns:a16="http://schemas.microsoft.com/office/drawing/2014/main" xmlns="" id="{071E982B-4EA8-49FF-A4D9-A7C38035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3010956" y="4633974"/>
              <a:ext cx="360000" cy="360000"/>
            </a:xfrm>
            <a:prstGeom prst="rect">
              <a:avLst/>
            </a:prstGeom>
          </p:spPr>
        </p:pic>
        <p:sp>
          <p:nvSpPr>
            <p:cNvPr id="171" name="Oval 170">
              <a:extLst>
                <a:ext uri="{FF2B5EF4-FFF2-40B4-BE49-F238E27FC236}">
                  <a16:creationId xmlns:a16="http://schemas.microsoft.com/office/drawing/2014/main" xmlns="" id="{EC34BBC5-36C4-40B5-8C8F-C6DBE9674DEF}"/>
                </a:ext>
              </a:extLst>
            </p:cNvPr>
            <p:cNvSpPr/>
            <p:nvPr/>
          </p:nvSpPr>
          <p:spPr>
            <a:xfrm>
              <a:off x="4041120" y="4826944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xmlns="" id="{7601BB33-0920-4A71-8307-EAE56DC474F3}"/>
                </a:ext>
              </a:extLst>
            </p:cNvPr>
            <p:cNvSpPr/>
            <p:nvPr/>
          </p:nvSpPr>
          <p:spPr>
            <a:xfrm>
              <a:off x="4333200" y="4709737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xmlns="" id="{CA90FBE1-5F03-4F16-8525-FF5A97F54B70}"/>
                </a:ext>
              </a:extLst>
            </p:cNvPr>
            <p:cNvSpPr/>
            <p:nvPr/>
          </p:nvSpPr>
          <p:spPr>
            <a:xfrm>
              <a:off x="4591554" y="4545692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4" name="Graphic 173" descr="Teacher">
              <a:extLst>
                <a:ext uri="{FF2B5EF4-FFF2-40B4-BE49-F238E27FC236}">
                  <a16:creationId xmlns:a16="http://schemas.microsoft.com/office/drawing/2014/main" xmlns="" id="{38FA8EE5-3958-4448-898F-B21F0A55D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3238822" y="1826809"/>
              <a:ext cx="914400" cy="914400"/>
            </a:xfrm>
            <a:prstGeom prst="rect">
              <a:avLst/>
            </a:prstGeom>
          </p:spPr>
        </p:pic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xmlns="" id="{9C157C32-CC7F-4D08-BDD9-F6086272A4B9}"/>
                </a:ext>
              </a:extLst>
            </p:cNvPr>
            <p:cNvSpPr txBox="1"/>
            <p:nvPr/>
          </p:nvSpPr>
          <p:spPr>
            <a:xfrm>
              <a:off x="7831888" y="842053"/>
              <a:ext cx="2936248" cy="70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100" dirty="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Verifikasi berbeda saat transaksi spesifik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xmlns="" id="{F44742D2-B3EA-4923-8131-CF001F959EAE}"/>
                </a:ext>
              </a:extLst>
            </p:cNvPr>
            <p:cNvSpPr txBox="1"/>
            <p:nvPr/>
          </p:nvSpPr>
          <p:spPr>
            <a:xfrm>
              <a:off x="8607644" y="3148058"/>
              <a:ext cx="2999993" cy="70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100" dirty="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Menampilkan keberhasilan transaksi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xmlns="" id="{1D9DC70E-CD97-43FB-B74B-13060B18C401}"/>
                </a:ext>
              </a:extLst>
            </p:cNvPr>
            <p:cNvSpPr txBox="1"/>
            <p:nvPr/>
          </p:nvSpPr>
          <p:spPr>
            <a:xfrm>
              <a:off x="8020077" y="5544021"/>
              <a:ext cx="2610317" cy="459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xmlns="" id="{0A9F4450-CF79-4EF1-AE9C-7AB01D8D17E0}"/>
                </a:ext>
              </a:extLst>
            </p:cNvPr>
            <p:cNvSpPr txBox="1"/>
            <p:nvPr/>
          </p:nvSpPr>
          <p:spPr>
            <a:xfrm>
              <a:off x="7913930" y="5464427"/>
              <a:ext cx="2610316" cy="70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100" dirty="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Melakukan enkripsi pada kartu ATM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xmlns="" id="{8549D9A0-5C22-467E-BEE8-51B836303A22}"/>
              </a:ext>
            </a:extLst>
          </p:cNvPr>
          <p:cNvSpPr/>
          <p:nvPr/>
        </p:nvSpPr>
        <p:spPr>
          <a:xfrm>
            <a:off x="2841748" y="3498849"/>
            <a:ext cx="15214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400" b="1" spc="3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FITUR TAMBAHAN</a:t>
            </a:r>
            <a:endParaRPr lang="en-IN" sz="1400" b="1" spc="3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180" name="Graphic 179" descr="Single gear">
            <a:extLst>
              <a:ext uri="{FF2B5EF4-FFF2-40B4-BE49-F238E27FC236}">
                <a16:creationId xmlns:a16="http://schemas.microsoft.com/office/drawing/2014/main" xmlns="" id="{44A28999-4319-4F3F-8ED8-30FA8C9DAF6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542996" y="2270208"/>
            <a:ext cx="291774" cy="3254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45" y="1930649"/>
            <a:ext cx="1025795" cy="10257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969" y="3272869"/>
            <a:ext cx="1144055" cy="1144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012" y="4663737"/>
            <a:ext cx="1176431" cy="11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5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C5A2FF9-6E85-497D-9945-326850D077D8}"/>
              </a:ext>
            </a:extLst>
          </p:cNvPr>
          <p:cNvSpPr/>
          <p:nvPr/>
        </p:nvSpPr>
        <p:spPr>
          <a:xfrm>
            <a:off x="-2" y="1760559"/>
            <a:ext cx="7404102" cy="232012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B93F3662-B48A-4544-85B9-E546A5B9D367}"/>
              </a:ext>
            </a:extLst>
          </p:cNvPr>
          <p:cNvSpPr/>
          <p:nvPr/>
        </p:nvSpPr>
        <p:spPr>
          <a:xfrm>
            <a:off x="-1" y="2624625"/>
            <a:ext cx="4978401" cy="145605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BA1BBE07-193A-4441-AA72-E5C66641295C}"/>
              </a:ext>
            </a:extLst>
          </p:cNvPr>
          <p:cNvSpPr/>
          <p:nvPr/>
        </p:nvSpPr>
        <p:spPr>
          <a:xfrm>
            <a:off x="1" y="2791626"/>
            <a:ext cx="3352799" cy="128905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7AEE651-5A10-4633-B559-16809907D0D8}"/>
              </a:ext>
            </a:extLst>
          </p:cNvPr>
          <p:cNvSpPr/>
          <p:nvPr/>
        </p:nvSpPr>
        <p:spPr>
          <a:xfrm>
            <a:off x="1" y="2984500"/>
            <a:ext cx="1752599" cy="10961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3030177C-CD4D-4943-AB3C-EAE64C334240}"/>
              </a:ext>
            </a:extLst>
          </p:cNvPr>
          <p:cNvSpPr/>
          <p:nvPr/>
        </p:nvSpPr>
        <p:spPr>
          <a:xfrm>
            <a:off x="556258" y="3133106"/>
            <a:ext cx="801120" cy="801120"/>
          </a:xfrm>
          <a:prstGeom prst="ellips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7182" y="4864100"/>
            <a:ext cx="5877636" cy="1289054"/>
          </a:xfrm>
        </p:spPr>
        <p:txBody>
          <a:bodyPr>
            <a:normAutofit/>
          </a:bodyPr>
          <a:lstStyle/>
          <a:p>
            <a:r>
              <a:rPr lang="en-ID" sz="8000">
                <a:solidFill>
                  <a:schemeClr val="bg1"/>
                </a:solidFill>
                <a:latin typeface="+mn-lt"/>
              </a:rPr>
              <a:t>RANCANGAN</a:t>
            </a:r>
            <a:endParaRPr lang="en-US" sz="8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152950E-0FB7-4FDC-9730-6A59ECDBACD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8158B0B9-1C31-42F4-A93F-DD0DE6F57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39" y="3189212"/>
            <a:ext cx="686758" cy="686758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xmlns="" id="{D5112DEA-ACCF-46C7-BE14-9BE2A5D8B3B0}"/>
              </a:ext>
            </a:extLst>
          </p:cNvPr>
          <p:cNvSpPr/>
          <p:nvPr/>
        </p:nvSpPr>
        <p:spPr>
          <a:xfrm>
            <a:off x="2054919" y="2926244"/>
            <a:ext cx="949726" cy="949726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4282B3E4-976B-427C-8CB7-D14252845D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19" y="2926243"/>
            <a:ext cx="949726" cy="949726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xmlns="" id="{87C682EB-0115-412B-B56C-91570AA5DEC1}"/>
              </a:ext>
            </a:extLst>
          </p:cNvPr>
          <p:cNvSpPr/>
          <p:nvPr/>
        </p:nvSpPr>
        <p:spPr>
          <a:xfrm>
            <a:off x="3611554" y="2817752"/>
            <a:ext cx="1085129" cy="1085129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F1E85EA7-F737-42E1-9113-E80FE3B6A192}"/>
              </a:ext>
            </a:extLst>
          </p:cNvPr>
          <p:cNvSpPr/>
          <p:nvPr/>
        </p:nvSpPr>
        <p:spPr>
          <a:xfrm>
            <a:off x="5280719" y="1969999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5CE3E52-2AE8-409F-9A39-1F6658D2E0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31" y="2868595"/>
            <a:ext cx="966614" cy="96661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94E56B0A-1F2F-4AA0-9721-8114422F1C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5430931" y="2169863"/>
            <a:ext cx="1501079" cy="140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2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xmlns="" id="{3C17D5CB-054F-42A3-8EF4-E7F208138879}"/>
              </a:ext>
            </a:extLst>
          </p:cNvPr>
          <p:cNvSpPr/>
          <p:nvPr/>
        </p:nvSpPr>
        <p:spPr>
          <a:xfrm>
            <a:off x="7081429" y="3698822"/>
            <a:ext cx="1181121" cy="1181119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B39A8059-EEA9-4D96-823D-F50F12DAAE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13157" r="10763" b="12351"/>
          <a:stretch/>
        </p:blipFill>
        <p:spPr>
          <a:xfrm>
            <a:off x="7239471" y="3879363"/>
            <a:ext cx="865035" cy="82003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4022" y="5242629"/>
            <a:ext cx="4349750" cy="1056593"/>
          </a:xfrm>
        </p:spPr>
        <p:txBody>
          <a:bodyPr/>
          <a:lstStyle/>
          <a:p>
            <a:r>
              <a:rPr lang="en-ID" dirty="0">
                <a:solidFill>
                  <a:schemeClr val="bg1"/>
                </a:solidFill>
              </a:rPr>
              <a:t>FUNGSIONAL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81078D-8CCA-4F7A-ADC8-75E3B9BEF8AF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BFAB35C-5914-4513-A0D8-E5C05AF5AC58}"/>
              </a:ext>
            </a:extLst>
          </p:cNvPr>
          <p:cNvSpPr/>
          <p:nvPr/>
        </p:nvSpPr>
        <p:spPr>
          <a:xfrm>
            <a:off x="6138663" y="3461328"/>
            <a:ext cx="1419774" cy="1419774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136C7B6-1D91-4F1A-83E7-833112B33A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6221558" y="3548571"/>
            <a:ext cx="1289112" cy="118111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74D487F-63E6-4949-9D3C-765D86034A27}"/>
              </a:ext>
            </a:extLst>
          </p:cNvPr>
          <p:cNvSpPr/>
          <p:nvPr/>
        </p:nvSpPr>
        <p:spPr>
          <a:xfrm>
            <a:off x="4054022" y="2238632"/>
            <a:ext cx="2670013" cy="267001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C71ABC3-32E1-48E8-B430-766811A0D5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225" y="2345835"/>
            <a:ext cx="2455605" cy="245560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xmlns="" id="{AFE24BF4-6DAE-403B-B457-A297B62138EC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D4B5BCC-698A-4132-937C-3AD64788EE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xmlns="" id="{47BB52F8-94D1-48EE-B8E5-0A03AA1FB24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24980" y="1556774"/>
            <a:ext cx="1729909" cy="2535331"/>
          </a:xfrm>
          <a:prstGeom prst="bentConnector2">
            <a:avLst/>
          </a:prstGeom>
          <a:ln w="419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65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892788" y="2066689"/>
            <a:ext cx="8422564" cy="22739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Level 0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xmlns="" id="{9283FF94-AA67-4B49-8CA7-DB6ED54E3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21" y="2157791"/>
            <a:ext cx="8188536" cy="2050358"/>
          </a:xfr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xmlns="" id="{24CBE4C4-16B1-4C19-9C2D-0176242A52E0}"/>
              </a:ext>
            </a:extLst>
          </p:cNvPr>
          <p:cNvSpPr/>
          <p:nvPr/>
        </p:nvSpPr>
        <p:spPr>
          <a:xfrm>
            <a:off x="1085345" y="1127396"/>
            <a:ext cx="1351592" cy="1351592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85236BF-5E04-4E43-B80A-BBA1612E9A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48" y="1234599"/>
            <a:ext cx="1243056" cy="124305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497923"/>
              </p:ext>
            </p:extLst>
          </p:nvPr>
        </p:nvGraphicFramePr>
        <p:xfrm>
          <a:off x="3171507" y="4576485"/>
          <a:ext cx="5544185" cy="151574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167130"/>
                <a:gridCol w="4377055"/>
              </a:tblGrid>
              <a:tr h="266065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ID" sz="900" dirty="0">
                          <a:effectLst/>
                        </a:rPr>
                        <a:t>Parameter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Keterangan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ID" sz="900" dirty="0">
                          <a:effectLst/>
                        </a:rPr>
                        <a:t>Input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6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id-ID" sz="900" dirty="0">
                          <a:effectLst/>
                        </a:rPr>
                        <a:t>Data </a:t>
                      </a:r>
                      <a:r>
                        <a:rPr lang="id-ID" sz="900" dirty="0" smtClean="0">
                          <a:effectLst/>
                        </a:rPr>
                        <a:t>nasabah</a:t>
                      </a:r>
                      <a:endParaRPr lang="en-US" sz="1200" dirty="0" smtClean="0">
                        <a:effectLst/>
                      </a:endParaRPr>
                    </a:p>
                    <a:p>
                      <a:pPr marL="457200" algn="l">
                        <a:spcAft>
                          <a:spcPts val="600"/>
                        </a:spcAft>
                      </a:pPr>
                      <a:r>
                        <a:rPr lang="id-ID" sz="900" dirty="0" smtClean="0">
                          <a:effectLst/>
                        </a:rPr>
                        <a:t>Masukan data nasabah mencakup sidik jari, kombinasi 6 digit PIN, dan detail transaksi yang dilakukan nasabah 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Output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6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id-ID" sz="900">
                          <a:effectLst/>
                        </a:rPr>
                        <a:t>Hasil transaksi</a:t>
                      </a:r>
                      <a:endParaRPr lang="en-US" sz="1200">
                        <a:effectLst/>
                      </a:endParaRPr>
                    </a:p>
                    <a:p>
                      <a:pPr marL="457200" algn="l">
                        <a:spcAft>
                          <a:spcPts val="600"/>
                        </a:spcAft>
                      </a:pPr>
                      <a:r>
                        <a:rPr lang="id-ID" sz="900">
                          <a:effectLst/>
                        </a:rPr>
                        <a:t>Hasil transaksi merupakan hasil akhir dari transaksi yang telah selesai dilakukan oleh nasabah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Fungsionalitas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6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id-ID" sz="900" dirty="0">
                          <a:effectLst/>
                        </a:rPr>
                        <a:t>Fungsionalitas dari desain level 0 ini adalah sistem yang ada dapat melayani kebutuhan nasabah akan verifikasi akun nasabah dan proses transaksi dalam 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31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6" y="914400"/>
            <a:ext cx="6123864" cy="553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03521" y="-141422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Level 1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740669" y="1058733"/>
            <a:ext cx="5877248" cy="527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xmlns="" id="{F22514C8-BB7F-430F-A3BB-3A9F9CBA8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68" y="1058731"/>
            <a:ext cx="5715133" cy="527790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xmlns="" id="{4DE89E68-D3B2-42DA-B5F9-AB11C518678C}"/>
              </a:ext>
            </a:extLst>
          </p:cNvPr>
          <p:cNvSpPr/>
          <p:nvPr/>
        </p:nvSpPr>
        <p:spPr>
          <a:xfrm>
            <a:off x="1085345" y="1127396"/>
            <a:ext cx="1351592" cy="1351592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B9C573B-57F2-4097-87CB-0AD234A22C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48" y="1234599"/>
            <a:ext cx="1243056" cy="12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6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5" y="914400"/>
            <a:ext cx="8476993" cy="553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03521" y="-141422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Level 2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740669" y="1058733"/>
            <a:ext cx="8180978" cy="527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xmlns="" id="{C0464843-1761-4BDF-B013-83D7326B5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69" y="1058732"/>
            <a:ext cx="8180978" cy="5184642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xmlns="" id="{E1001ED9-C447-4C5A-AC5E-A9B85EA426ED}"/>
              </a:ext>
            </a:extLst>
          </p:cNvPr>
          <p:cNvSpPr/>
          <p:nvPr/>
        </p:nvSpPr>
        <p:spPr>
          <a:xfrm>
            <a:off x="1085345" y="1127396"/>
            <a:ext cx="1351592" cy="1351592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5754EE6-7B37-4DE8-B150-A094538DDA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48" y="1234599"/>
            <a:ext cx="1243056" cy="12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2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460224" y="1527553"/>
            <a:ext cx="10360048" cy="35206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Software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5A7D9B9-457C-44AE-8346-A7A898193A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8951" y="1667344"/>
            <a:ext cx="10022593" cy="323117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4C50713-E5F9-4399-9121-224C9BBFAA11}"/>
              </a:ext>
            </a:extLst>
          </p:cNvPr>
          <p:cNvSpPr/>
          <p:nvPr/>
        </p:nvSpPr>
        <p:spPr>
          <a:xfrm>
            <a:off x="1085345" y="1127396"/>
            <a:ext cx="1351592" cy="1351592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2A6B337-B06B-4762-8B88-8EC09E7CA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48" y="1234599"/>
            <a:ext cx="1243056" cy="12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xmlns="" id="{3E261492-05EF-44FE-AF0C-4872E3A99B35}"/>
              </a:ext>
            </a:extLst>
          </p:cNvPr>
          <p:cNvSpPr/>
          <p:nvPr/>
        </p:nvSpPr>
        <p:spPr>
          <a:xfrm>
            <a:off x="6630074" y="3426074"/>
            <a:ext cx="1555288" cy="1555286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74D487F-63E6-4949-9D3C-765D86034A27}"/>
              </a:ext>
            </a:extLst>
          </p:cNvPr>
          <p:cNvSpPr/>
          <p:nvPr/>
        </p:nvSpPr>
        <p:spPr>
          <a:xfrm>
            <a:off x="3796836" y="3429000"/>
            <a:ext cx="1555288" cy="1555286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C71ABC3-32E1-48E8-B430-766811A0D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44" y="3488808"/>
            <a:ext cx="1430396" cy="143039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4022" y="5242629"/>
            <a:ext cx="4349750" cy="1056593"/>
          </a:xfrm>
        </p:spPr>
        <p:txBody>
          <a:bodyPr/>
          <a:lstStyle/>
          <a:p>
            <a:r>
              <a:rPr lang="en-ID">
                <a:solidFill>
                  <a:schemeClr val="bg1"/>
                </a:solidFill>
              </a:rPr>
              <a:t>BEHAVIORAL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81078D-8CCA-4F7A-ADC8-75E3B9BEF8AF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AFE24BF4-6DAE-403B-B457-A297B62138EC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D4B5BCC-698A-4132-937C-3AD64788EE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xmlns="" id="{238D198C-7369-4184-8F6D-9F9765FFF3C4}"/>
              </a:ext>
            </a:extLst>
          </p:cNvPr>
          <p:cNvCxnSpPr>
            <a:cxnSpLocks/>
            <a:stCxn id="17" idx="4"/>
          </p:cNvCxnSpPr>
          <p:nvPr/>
        </p:nvCxnSpPr>
        <p:spPr>
          <a:xfrm rot="16200000" flipH="1">
            <a:off x="1524980" y="1556774"/>
            <a:ext cx="1729909" cy="2535331"/>
          </a:xfrm>
          <a:prstGeom prst="bentConnector2">
            <a:avLst/>
          </a:prstGeom>
          <a:ln w="419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4C30A05-36F6-48C8-A71F-3AA12AEF5A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13157" r="10763" b="12351"/>
          <a:stretch/>
        </p:blipFill>
        <p:spPr>
          <a:xfrm>
            <a:off x="6874619" y="3689395"/>
            <a:ext cx="1139069" cy="107981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BFAB35C-5914-4513-A0D8-E5C05AF5AC58}"/>
              </a:ext>
            </a:extLst>
          </p:cNvPr>
          <p:cNvSpPr/>
          <p:nvPr/>
        </p:nvSpPr>
        <p:spPr>
          <a:xfrm>
            <a:off x="4691153" y="2373449"/>
            <a:ext cx="2631895" cy="2631895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136C7B6-1D91-4F1A-83E7-833112B33A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4812259" y="2594650"/>
            <a:ext cx="2389682" cy="218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3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3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C5A2FF9-6E85-497D-9945-326850D077D8}"/>
              </a:ext>
            </a:extLst>
          </p:cNvPr>
          <p:cNvSpPr/>
          <p:nvPr/>
        </p:nvSpPr>
        <p:spPr>
          <a:xfrm>
            <a:off x="-2" y="3137629"/>
            <a:ext cx="7929351" cy="9430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B93F3662-B48A-4544-85B9-E546A5B9D367}"/>
              </a:ext>
            </a:extLst>
          </p:cNvPr>
          <p:cNvSpPr/>
          <p:nvPr/>
        </p:nvSpPr>
        <p:spPr>
          <a:xfrm>
            <a:off x="-1" y="2879361"/>
            <a:ext cx="6728347" cy="120132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BA1BBE07-193A-4441-AA72-E5C66641295C}"/>
              </a:ext>
            </a:extLst>
          </p:cNvPr>
          <p:cNvSpPr/>
          <p:nvPr/>
        </p:nvSpPr>
        <p:spPr>
          <a:xfrm>
            <a:off x="1" y="2634018"/>
            <a:ext cx="5240739" cy="14466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7AEE651-5A10-4633-B559-16809907D0D8}"/>
              </a:ext>
            </a:extLst>
          </p:cNvPr>
          <p:cNvSpPr/>
          <p:nvPr/>
        </p:nvSpPr>
        <p:spPr>
          <a:xfrm>
            <a:off x="0" y="1760562"/>
            <a:ext cx="3575713" cy="23201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3030177C-CD4D-4943-AB3C-EAE64C334240}"/>
              </a:ext>
            </a:extLst>
          </p:cNvPr>
          <p:cNvSpPr/>
          <p:nvPr/>
        </p:nvSpPr>
        <p:spPr>
          <a:xfrm>
            <a:off x="1330479" y="2033814"/>
            <a:ext cx="1801505" cy="1801505"/>
          </a:xfrm>
          <a:prstGeom prst="ellips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0999" y="4608709"/>
            <a:ext cx="5090002" cy="1544445"/>
          </a:xfrm>
        </p:spPr>
        <p:txBody>
          <a:bodyPr>
            <a:normAutofit/>
          </a:bodyPr>
          <a:lstStyle/>
          <a:p>
            <a:r>
              <a:rPr lang="en-ID" sz="8000">
                <a:solidFill>
                  <a:schemeClr val="bg1"/>
                </a:solidFill>
                <a:latin typeface="+mn-lt"/>
              </a:rPr>
              <a:t>MASALAH</a:t>
            </a:r>
            <a:endParaRPr lang="en-US" sz="8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152950E-0FB7-4FDC-9730-6A59ECDBACD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8158B0B9-1C31-42F4-A93F-DD0DE6F57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63" y="2162398"/>
            <a:ext cx="1544335" cy="1544335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xmlns="" id="{D5112DEA-ACCF-46C7-BE14-9BE2A5D8B3B0}"/>
              </a:ext>
            </a:extLst>
          </p:cNvPr>
          <p:cNvSpPr/>
          <p:nvPr/>
        </p:nvSpPr>
        <p:spPr>
          <a:xfrm>
            <a:off x="3939650" y="2879362"/>
            <a:ext cx="955956" cy="955956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4282B3E4-976B-427C-8CB7-D14252845D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50" y="2879361"/>
            <a:ext cx="955956" cy="955956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xmlns="" id="{87C682EB-0115-412B-B56C-91570AA5DEC1}"/>
              </a:ext>
            </a:extLst>
          </p:cNvPr>
          <p:cNvSpPr/>
          <p:nvPr/>
        </p:nvSpPr>
        <p:spPr>
          <a:xfrm>
            <a:off x="5552473" y="3063312"/>
            <a:ext cx="815892" cy="815892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F1E85EA7-F737-42E1-9113-E80FE3B6A192}"/>
              </a:ext>
            </a:extLst>
          </p:cNvPr>
          <p:cNvSpPr/>
          <p:nvPr/>
        </p:nvSpPr>
        <p:spPr>
          <a:xfrm>
            <a:off x="7000743" y="3297070"/>
            <a:ext cx="639110" cy="629268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5CE3E52-2AE8-409F-9A39-1F6658D2E0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677" y="3119937"/>
            <a:ext cx="726782" cy="72678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94E56B0A-1F2F-4AA0-9721-8114422F1CF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7092283" y="3381903"/>
            <a:ext cx="532531" cy="49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7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6" y="1599585"/>
            <a:ext cx="10162464" cy="46107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Fingerprint Algorithm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740669" y="1690689"/>
            <a:ext cx="9914302" cy="4390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xmlns="" id="{B3D88E38-F165-4900-8811-C7C86DAB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69" y="1793933"/>
            <a:ext cx="37909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4402741-5956-4934-96B7-E2950E111D78}"/>
              </a:ext>
            </a:extLst>
          </p:cNvPr>
          <p:cNvSpPr txBox="1"/>
          <p:nvPr/>
        </p:nvSpPr>
        <p:spPr>
          <a:xfrm>
            <a:off x="2043416" y="3224889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/>
              <a:t>60-65%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9763434-9E6F-43A6-99D0-709A42E1DC25}"/>
              </a:ext>
            </a:extLst>
          </p:cNvPr>
          <p:cNvSpPr txBox="1"/>
          <p:nvPr/>
        </p:nvSpPr>
        <p:spPr>
          <a:xfrm>
            <a:off x="3347888" y="3226797"/>
            <a:ext cx="1009871" cy="367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/>
              <a:t>30-35%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DE465D0-C19A-4791-8BD5-6DC2E703A518}"/>
              </a:ext>
            </a:extLst>
          </p:cNvPr>
          <p:cNvSpPr txBox="1"/>
          <p:nvPr/>
        </p:nvSpPr>
        <p:spPr>
          <a:xfrm>
            <a:off x="4727156" y="323524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/>
              <a:t>5%</a:t>
            </a:r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3253966-864D-4BC5-A42D-743A95D696CE}"/>
              </a:ext>
            </a:extLst>
          </p:cNvPr>
          <p:cNvSpPr/>
          <p:nvPr/>
        </p:nvSpPr>
        <p:spPr>
          <a:xfrm>
            <a:off x="2625230" y="3561237"/>
            <a:ext cx="19669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D" sz="2400" b="1" dirty="0">
                <a:ln w="22225">
                  <a:noFill/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Pattern Based</a:t>
            </a:r>
            <a:endParaRPr lang="en-US" sz="2400" b="1" cap="none" spc="0" dirty="0">
              <a:ln w="22225">
                <a:noFill/>
                <a:prstDash val="solid"/>
              </a:ln>
              <a:solidFill>
                <a:schemeClr val="accent4">
                  <a:lumMod val="75000"/>
                </a:schemeClr>
              </a:solidFill>
              <a:effectLst/>
            </a:endParaRPr>
          </a:p>
        </p:txBody>
      </p:sp>
      <p:pic>
        <p:nvPicPr>
          <p:cNvPr id="20" name="Picture 1">
            <a:extLst>
              <a:ext uri="{FF2B5EF4-FFF2-40B4-BE49-F238E27FC236}">
                <a16:creationId xmlns:a16="http://schemas.microsoft.com/office/drawing/2014/main" xmlns="" id="{FE912E55-8DA9-4B91-8286-F8F2991C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25"/>
          <a:stretch>
            <a:fillRect/>
          </a:stretch>
        </p:blipFill>
        <p:spPr bwMode="auto">
          <a:xfrm>
            <a:off x="8027772" y="1824927"/>
            <a:ext cx="3517408" cy="167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7BE252D8-E19B-4B0E-B4A6-77CB261A82B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98114" y="3429000"/>
            <a:ext cx="3161030" cy="227266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4D48CD60-EC7F-487C-9BF2-E34E0E990E6E}"/>
              </a:ext>
            </a:extLst>
          </p:cNvPr>
          <p:cNvSpPr/>
          <p:nvPr/>
        </p:nvSpPr>
        <p:spPr>
          <a:xfrm>
            <a:off x="8337367" y="3604572"/>
            <a:ext cx="30164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D" sz="2400" b="1" dirty="0">
                <a:ln w="22225">
                  <a:noFill/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Minutiae Matching</a:t>
            </a:r>
            <a:endParaRPr lang="en-US" sz="2400" b="1" cap="none" spc="0" dirty="0">
              <a:ln w="22225">
                <a:noFill/>
                <a:prstDash val="solid"/>
              </a:ln>
              <a:solidFill>
                <a:schemeClr val="accent4">
                  <a:lumMod val="75000"/>
                </a:schemeClr>
              </a:solidFill>
              <a:effectLst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91008BCB-99E8-40B9-8095-548FD4EAD797}"/>
              </a:ext>
            </a:extLst>
          </p:cNvPr>
          <p:cNvSpPr/>
          <p:nvPr/>
        </p:nvSpPr>
        <p:spPr>
          <a:xfrm>
            <a:off x="5386485" y="5627747"/>
            <a:ext cx="30164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D" sz="2400" b="1" dirty="0">
                <a:ln w="22225">
                  <a:noFill/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Cross-Correlation</a:t>
            </a:r>
            <a:endParaRPr lang="en-US" sz="2400" b="1" cap="none" spc="0" dirty="0">
              <a:ln w="22225">
                <a:noFill/>
                <a:prstDash val="solid"/>
              </a:ln>
              <a:solidFill>
                <a:schemeClr val="accent4">
                  <a:lumMod val="75000"/>
                </a:schemeClr>
              </a:solidFill>
              <a:effectLst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028D1963-EC0D-4E4B-9CF8-9DBFA589E71E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086D6BA8-74FD-4234-BAC0-5D03D2A051A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1207338" y="1162824"/>
            <a:ext cx="1203572" cy="110274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536180" y="1682763"/>
            <a:ext cx="4118791" cy="25920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952" y="3713224"/>
            <a:ext cx="1022228" cy="91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9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6" y="1599585"/>
            <a:ext cx="10162464" cy="48536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Fingerprint Image Processing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740669" y="1690689"/>
            <a:ext cx="9914302" cy="464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24" name="Content Placeholder 3">
            <a:extLst>
              <a:ext uri="{FF2B5EF4-FFF2-40B4-BE49-F238E27FC236}">
                <a16:creationId xmlns:a16="http://schemas.microsoft.com/office/drawing/2014/main" xmlns="" id="{65906641-1603-4436-B398-DEF9DCE5DAA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33" y="1690688"/>
            <a:ext cx="2287069" cy="43868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10B62F4D-7738-48CA-B87A-447697F29A8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957" y="2137721"/>
            <a:ext cx="3016109" cy="276420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5D1B091-6DB0-4403-953A-11F8FB61DF1D}"/>
              </a:ext>
            </a:extLst>
          </p:cNvPr>
          <p:cNvSpPr txBox="1"/>
          <p:nvPr/>
        </p:nvSpPr>
        <p:spPr>
          <a:xfrm>
            <a:off x="4700957" y="1729539"/>
            <a:ext cx="270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/>
              <a:t>Metode</a:t>
            </a:r>
            <a:r>
              <a:rPr lang="en-ID" dirty="0"/>
              <a:t> Crossing Number 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4B750243-6D2A-4B4F-BF6B-D89E26329084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4" t="35361" r="30619" b="48284"/>
          <a:stretch/>
        </p:blipFill>
        <p:spPr bwMode="auto">
          <a:xfrm>
            <a:off x="5388338" y="5467167"/>
            <a:ext cx="1640840" cy="8610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2897B5EF-5DCB-47C3-A2C6-C11E5987589D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r="39519" b="71830"/>
          <a:stretch/>
        </p:blipFill>
        <p:spPr bwMode="auto">
          <a:xfrm>
            <a:off x="4700957" y="4950774"/>
            <a:ext cx="3016109" cy="4330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252988BE-F8F9-4A81-936C-D96B10B5A449}"/>
                  </a:ext>
                </a:extLst>
              </p:cNvPr>
              <p:cNvSpPr txBox="1"/>
              <p:nvPr/>
            </p:nvSpPr>
            <p:spPr>
              <a:xfrm>
                <a:off x="8100948" y="1781792"/>
                <a:ext cx="3144260" cy="1210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dirty="0"/>
                  <a:t>Euclidean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>
                          <a:latin typeface="Cambria Math" panose="02040503050406030204" pitchFamily="18" charset="0"/>
                        </a:rPr>
                        <m:t>𝐸𝑑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  <m:sup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2988BE-F8F9-4A81-936C-D96B10B5A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948" y="1781792"/>
                <a:ext cx="3144260" cy="1210011"/>
              </a:xfrm>
              <a:prstGeom prst="rect">
                <a:avLst/>
              </a:prstGeom>
              <a:blipFill>
                <a:blip r:embed="rId6"/>
                <a:stretch>
                  <a:fillRect l="-1744" t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708493D3-23B0-4514-86F9-A4569B8F56E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181768" y="3170577"/>
            <a:ext cx="3413102" cy="74107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B01F1B8E-7AE6-4490-95B1-2CFB000485EF}"/>
              </a:ext>
            </a:extLst>
          </p:cNvPr>
          <p:cNvSpPr/>
          <p:nvPr/>
        </p:nvSpPr>
        <p:spPr>
          <a:xfrm>
            <a:off x="8112699" y="2705790"/>
            <a:ext cx="1135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/>
              <a:t>Threshold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A0EE20C7-5967-406B-B90D-70ED219CC3F1}"/>
                  </a:ext>
                </a:extLst>
              </p:cNvPr>
              <p:cNvSpPr/>
              <p:nvPr/>
            </p:nvSpPr>
            <p:spPr>
              <a:xfrm>
                <a:off x="8544058" y="4579493"/>
                <a:ext cx="1960665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𝑆𝑀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𝑆𝑐𝑜𝑟𝑒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𝑁𝐴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𝑁𝐵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0EE20C7-5967-406B-B90D-70ED219CC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058" y="4579493"/>
                <a:ext cx="1960665" cy="9106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F173C8AF-6DBF-4441-BF5B-4E46A6113908}"/>
              </a:ext>
            </a:extLst>
          </p:cNvPr>
          <p:cNvSpPr/>
          <p:nvPr/>
        </p:nvSpPr>
        <p:spPr>
          <a:xfrm>
            <a:off x="8112699" y="4277796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/>
              <a:t>Similarity Index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EF45C7F2-6253-477C-9EA6-6C7C2C2B946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1207338" y="1162824"/>
            <a:ext cx="1203572" cy="110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8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371729" y="821635"/>
            <a:ext cx="11568480" cy="56315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5" y="365125"/>
            <a:ext cx="7781822" cy="373191"/>
          </a:xfrm>
        </p:spPr>
        <p:txBody>
          <a:bodyPr>
            <a:normAutofit fontScale="90000"/>
          </a:bodyPr>
          <a:lstStyle/>
          <a:p>
            <a:r>
              <a:rPr lang="en-ID" sz="4800" dirty="0">
                <a:solidFill>
                  <a:schemeClr val="bg1"/>
                </a:solidFill>
              </a:rPr>
              <a:t>Card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470279" y="921980"/>
            <a:ext cx="11317356" cy="5395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xmlns="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EF45C7F2-6253-477C-9EA6-6C7C2C2B94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1207338" y="1162824"/>
            <a:ext cx="1203572" cy="1102745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041BE5E9-0210-48CA-83BE-AD12B09D089A}"/>
              </a:ext>
            </a:extLst>
          </p:cNvPr>
          <p:cNvGrpSpPr/>
          <p:nvPr/>
        </p:nvGrpSpPr>
        <p:grpSpPr>
          <a:xfrm rot="8100000">
            <a:off x="6836055" y="1292272"/>
            <a:ext cx="2008682" cy="2043981"/>
            <a:chOff x="5125707" y="2264444"/>
            <a:chExt cx="2008682" cy="2043981"/>
          </a:xfrm>
          <a:effectLst>
            <a:outerShdw blurRad="5715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87A87C0A-1F27-4096-8821-3606977C49F5}"/>
                </a:ext>
              </a:extLst>
            </p:cNvPr>
            <p:cNvSpPr/>
            <p:nvPr/>
          </p:nvSpPr>
          <p:spPr>
            <a:xfrm rot="2700000">
              <a:off x="5125708" y="2411526"/>
              <a:ext cx="2008682" cy="1714517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701F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002AB54A-B14E-4FAC-B004-8908166D1A0C}"/>
                </a:ext>
              </a:extLst>
            </p:cNvPr>
            <p:cNvSpPr/>
            <p:nvPr/>
          </p:nvSpPr>
          <p:spPr>
            <a:xfrm rot="18900000" flipV="1">
              <a:off x="5125707" y="2593908"/>
              <a:ext cx="2008682" cy="1714517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873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8504048-F0AF-4048-A55A-711342AA6B2B}"/>
              </a:ext>
            </a:extLst>
          </p:cNvPr>
          <p:cNvGrpSpPr/>
          <p:nvPr/>
        </p:nvGrpSpPr>
        <p:grpSpPr>
          <a:xfrm rot="16744456" flipV="1">
            <a:off x="5043270" y="4218165"/>
            <a:ext cx="2008682" cy="2043981"/>
            <a:chOff x="5125707" y="2264444"/>
            <a:chExt cx="2008682" cy="2043981"/>
          </a:xfrm>
          <a:effectLst>
            <a:outerShdw blurRad="5715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6B6DFBC5-CE8E-41B7-B793-77E8B65FAFD8}"/>
                </a:ext>
              </a:extLst>
            </p:cNvPr>
            <p:cNvSpPr/>
            <p:nvPr/>
          </p:nvSpPr>
          <p:spPr>
            <a:xfrm rot="2700000">
              <a:off x="5125708" y="2411526"/>
              <a:ext cx="2008682" cy="1714517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009E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AF657083-2B4F-4E94-A4CF-F0B7D9AB055D}"/>
                </a:ext>
              </a:extLst>
            </p:cNvPr>
            <p:cNvSpPr/>
            <p:nvPr/>
          </p:nvSpPr>
          <p:spPr>
            <a:xfrm rot="18900000" flipV="1">
              <a:off x="5125707" y="2593908"/>
              <a:ext cx="2008682" cy="1714517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007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0673C687-1D26-4A02-8CC2-130B94E2A318}"/>
              </a:ext>
            </a:extLst>
          </p:cNvPr>
          <p:cNvGrpSpPr/>
          <p:nvPr/>
        </p:nvGrpSpPr>
        <p:grpSpPr>
          <a:xfrm rot="2700000">
            <a:off x="3959754" y="1586296"/>
            <a:ext cx="1563424" cy="1590900"/>
            <a:chOff x="5125707" y="2264444"/>
            <a:chExt cx="2008682" cy="2043981"/>
          </a:xfrm>
          <a:effectLst>
            <a:outerShdw blurRad="5715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3742FF55-7516-48BE-BA11-AABC59E0011E}"/>
                </a:ext>
              </a:extLst>
            </p:cNvPr>
            <p:cNvSpPr/>
            <p:nvPr/>
          </p:nvSpPr>
          <p:spPr>
            <a:xfrm rot="2700000">
              <a:off x="5125708" y="2411526"/>
              <a:ext cx="2008682" cy="1714517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FF7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C022C057-BFD3-4213-99D0-5D53F54E950A}"/>
                </a:ext>
              </a:extLst>
            </p:cNvPr>
            <p:cNvSpPr/>
            <p:nvPr/>
          </p:nvSpPr>
          <p:spPr>
            <a:xfrm rot="18900000" flipV="1">
              <a:off x="5125707" y="2593908"/>
              <a:ext cx="2008682" cy="1714517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BE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1F2DB56E-8074-4455-B1FE-8892A6D4F7B5}"/>
              </a:ext>
            </a:extLst>
          </p:cNvPr>
          <p:cNvSpPr/>
          <p:nvPr/>
        </p:nvSpPr>
        <p:spPr>
          <a:xfrm rot="2700000">
            <a:off x="5096289" y="2362749"/>
            <a:ext cx="2065337" cy="215606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67000">
                <a:schemeClr val="accent3">
                  <a:lumMod val="45000"/>
                  <a:lumOff val="55000"/>
                </a:schemeClr>
              </a:gs>
              <a:gs pos="81000">
                <a:schemeClr val="accent3">
                  <a:lumMod val="45000"/>
                  <a:lumOff val="55000"/>
                </a:schemeClr>
              </a:gs>
              <a:gs pos="94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71500" dist="165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E069E929-EA32-4817-9829-7AD98C0D5A62}"/>
              </a:ext>
            </a:extLst>
          </p:cNvPr>
          <p:cNvGrpSpPr/>
          <p:nvPr/>
        </p:nvGrpSpPr>
        <p:grpSpPr>
          <a:xfrm rot="8410902" flipH="1">
            <a:off x="4607376" y="4157231"/>
            <a:ext cx="480058" cy="488494"/>
            <a:chOff x="5125710" y="2264444"/>
            <a:chExt cx="2008682" cy="2043981"/>
          </a:xfrm>
          <a:effectLst>
            <a:outerShdw blurRad="5715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9D3F3FD3-6366-4840-AA56-F7B682B48F5B}"/>
                </a:ext>
              </a:extLst>
            </p:cNvPr>
            <p:cNvSpPr/>
            <p:nvPr/>
          </p:nvSpPr>
          <p:spPr>
            <a:xfrm rot="2700000">
              <a:off x="5125708" y="2411526"/>
              <a:ext cx="2008682" cy="1714517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701F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E41588A2-2018-4813-875A-8005C0523DB9}"/>
                </a:ext>
              </a:extLst>
            </p:cNvPr>
            <p:cNvSpPr/>
            <p:nvPr/>
          </p:nvSpPr>
          <p:spPr>
            <a:xfrm rot="18900000" flipV="1">
              <a:off x="5125710" y="2593907"/>
              <a:ext cx="2008682" cy="1714518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873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77B126F-5632-4F8B-B5D5-2CEECA85655D}"/>
              </a:ext>
            </a:extLst>
          </p:cNvPr>
          <p:cNvGrpSpPr/>
          <p:nvPr/>
        </p:nvGrpSpPr>
        <p:grpSpPr>
          <a:xfrm rot="1694796" flipH="1">
            <a:off x="7360224" y="4332647"/>
            <a:ext cx="462466" cy="470593"/>
            <a:chOff x="5125707" y="2264444"/>
            <a:chExt cx="2008682" cy="2043981"/>
          </a:xfrm>
          <a:effectLst>
            <a:outerShdw blurRad="5715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CCCDA91A-74F7-4824-B7E5-F89D905731A0}"/>
                </a:ext>
              </a:extLst>
            </p:cNvPr>
            <p:cNvSpPr/>
            <p:nvPr/>
          </p:nvSpPr>
          <p:spPr>
            <a:xfrm rot="2700000">
              <a:off x="5125708" y="2411526"/>
              <a:ext cx="2008682" cy="1714517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FF7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315DA7B0-212A-4A2C-86D9-4A8CFE32F769}"/>
                </a:ext>
              </a:extLst>
            </p:cNvPr>
            <p:cNvSpPr/>
            <p:nvPr/>
          </p:nvSpPr>
          <p:spPr>
            <a:xfrm rot="18900000" flipV="1">
              <a:off x="5125707" y="2593908"/>
              <a:ext cx="2008682" cy="1714517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BE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241DA408-017F-44A6-8F87-52617FD89716}"/>
              </a:ext>
            </a:extLst>
          </p:cNvPr>
          <p:cNvGrpSpPr/>
          <p:nvPr/>
        </p:nvGrpSpPr>
        <p:grpSpPr>
          <a:xfrm rot="5739053" flipV="1">
            <a:off x="6203213" y="1636718"/>
            <a:ext cx="414833" cy="422123"/>
            <a:chOff x="5125707" y="2264444"/>
            <a:chExt cx="2008682" cy="2043981"/>
          </a:xfrm>
          <a:effectLst>
            <a:outerShdw blurRad="5715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9616791E-9FCF-44AA-9CB2-97D8F22962C2}"/>
                </a:ext>
              </a:extLst>
            </p:cNvPr>
            <p:cNvSpPr/>
            <p:nvPr/>
          </p:nvSpPr>
          <p:spPr>
            <a:xfrm rot="2700000">
              <a:off x="5125708" y="2411526"/>
              <a:ext cx="2008682" cy="1714517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009E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CE11B8D9-5D58-40FC-9A37-4B0C813143EA}"/>
                </a:ext>
              </a:extLst>
            </p:cNvPr>
            <p:cNvSpPr/>
            <p:nvPr/>
          </p:nvSpPr>
          <p:spPr>
            <a:xfrm rot="18900000" flipV="1">
              <a:off x="5125707" y="2593908"/>
              <a:ext cx="2008682" cy="1714517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007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</p:grpSp>
      <p:sp>
        <p:nvSpPr>
          <p:cNvPr id="66" name="TextBox 58">
            <a:extLst>
              <a:ext uri="{FF2B5EF4-FFF2-40B4-BE49-F238E27FC236}">
                <a16:creationId xmlns:a16="http://schemas.microsoft.com/office/drawing/2014/main" xmlns="" id="{10EFCA8B-8D7D-43C5-AFD8-26B55B12AE00}"/>
              </a:ext>
            </a:extLst>
          </p:cNvPr>
          <p:cNvSpPr txBox="1"/>
          <p:nvPr/>
        </p:nvSpPr>
        <p:spPr>
          <a:xfrm>
            <a:off x="5591694" y="2837223"/>
            <a:ext cx="1229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d-ID" sz="2000" b="1" spc="600" dirty="0">
                <a:solidFill>
                  <a:srgbClr val="00A9FF"/>
                </a:solidFill>
                <a:latin typeface="Nexa Light" panose="02000000000000000000" pitchFamily="50" charset="0"/>
              </a:rPr>
              <a:t>CARD</a:t>
            </a:r>
            <a:endParaRPr lang="en-IN" sz="2000" b="1" spc="600" dirty="0">
              <a:solidFill>
                <a:srgbClr val="701F85"/>
              </a:solidFill>
              <a:latin typeface="Nexa Light" panose="02000000000000000000" pitchFamily="50" charset="0"/>
            </a:endParaRPr>
          </a:p>
        </p:txBody>
      </p:sp>
      <p:sp>
        <p:nvSpPr>
          <p:cNvPr id="67" name="TextBox 63">
            <a:extLst>
              <a:ext uri="{FF2B5EF4-FFF2-40B4-BE49-F238E27FC236}">
                <a16:creationId xmlns:a16="http://schemas.microsoft.com/office/drawing/2014/main" xmlns="" id="{D30E0F0C-816E-407B-90B1-A7575BAB95F7}"/>
              </a:ext>
            </a:extLst>
          </p:cNvPr>
          <p:cNvSpPr txBox="1"/>
          <p:nvPr/>
        </p:nvSpPr>
        <p:spPr>
          <a:xfrm>
            <a:off x="4743487" y="5097574"/>
            <a:ext cx="146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000" spc="300" dirty="0">
                <a:solidFill>
                  <a:schemeClr val="bg1"/>
                </a:solidFill>
                <a:latin typeface="Nexa Light" panose="02000000000000000000" pitchFamily="50" charset="0"/>
              </a:rPr>
              <a:t>Reader</a:t>
            </a:r>
            <a:endParaRPr lang="en-IN" sz="2000" spc="300" dirty="0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  <p:sp>
        <p:nvSpPr>
          <p:cNvPr id="68" name="TextBox 60">
            <a:extLst>
              <a:ext uri="{FF2B5EF4-FFF2-40B4-BE49-F238E27FC236}">
                <a16:creationId xmlns:a16="http://schemas.microsoft.com/office/drawing/2014/main" xmlns="" id="{5D2F20C2-2633-4D52-8D12-09216AF44C9F}"/>
              </a:ext>
            </a:extLst>
          </p:cNvPr>
          <p:cNvSpPr txBox="1"/>
          <p:nvPr/>
        </p:nvSpPr>
        <p:spPr>
          <a:xfrm>
            <a:off x="1681638" y="2396289"/>
            <a:ext cx="2796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400" b="1" spc="300" dirty="0">
                <a:solidFill>
                  <a:srgbClr val="FF7525"/>
                </a:solidFill>
                <a:latin typeface="Nexa Bold" panose="02000000000000000000" pitchFamily="50" charset="0"/>
              </a:rPr>
              <a:t>UAPD</a:t>
            </a:r>
            <a:endParaRPr lang="en-IN" sz="1400" b="1" spc="300" dirty="0">
              <a:solidFill>
                <a:srgbClr val="FF7525"/>
              </a:solidFill>
              <a:latin typeface="Nexa Bold" panose="02000000000000000000" pitchFamily="50" charset="0"/>
            </a:endParaRPr>
          </a:p>
        </p:txBody>
      </p:sp>
      <p:sp>
        <p:nvSpPr>
          <p:cNvPr id="69" name="TextBox 65">
            <a:extLst>
              <a:ext uri="{FF2B5EF4-FFF2-40B4-BE49-F238E27FC236}">
                <a16:creationId xmlns:a16="http://schemas.microsoft.com/office/drawing/2014/main" xmlns="" id="{C9F55112-79A4-4376-B039-1CBB2924449E}"/>
              </a:ext>
            </a:extLst>
          </p:cNvPr>
          <p:cNvSpPr txBox="1"/>
          <p:nvPr/>
        </p:nvSpPr>
        <p:spPr>
          <a:xfrm>
            <a:off x="1681638" y="2683569"/>
            <a:ext cx="23290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1400" spc="300" dirty="0">
                <a:latin typeface="Nexa Light" panose="02000000000000000000" pitchFamily="50" charset="0"/>
              </a:rPr>
              <a:t>Unit</a:t>
            </a:r>
            <a:r>
              <a:rPr lang="id-ID" sz="1400" spc="300" dirty="0">
                <a:latin typeface="Nexa Light" panose="02000000000000000000" pitchFamily="50" charset="0"/>
              </a:rPr>
              <a:t> komunikasi antara </a:t>
            </a:r>
            <a:r>
              <a:rPr lang="en-IN" sz="1400" spc="300" dirty="0">
                <a:latin typeface="Nexa Light" panose="02000000000000000000" pitchFamily="50" charset="0"/>
              </a:rPr>
              <a:t>smart card </a:t>
            </a:r>
            <a:r>
              <a:rPr lang="id-ID" sz="1400" spc="300" dirty="0">
                <a:latin typeface="Nexa Light" panose="02000000000000000000" pitchFamily="50" charset="0"/>
              </a:rPr>
              <a:t>dan </a:t>
            </a:r>
            <a:r>
              <a:rPr lang="en-IN" sz="1400" spc="300" dirty="0">
                <a:latin typeface="Nexa Light" panose="02000000000000000000" pitchFamily="50" charset="0"/>
              </a:rPr>
              <a:t> card reader</a:t>
            </a:r>
            <a:endParaRPr lang="id-ID" sz="1400" spc="300" dirty="0">
              <a:latin typeface="Nexa Light" panose="02000000000000000000" pitchFamily="50" charset="0"/>
            </a:endParaRPr>
          </a:p>
          <a:p>
            <a:pPr algn="just"/>
            <a:r>
              <a:rPr lang="id-ID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exa Light" panose="02000000000000000000" pitchFamily="50" charset="0"/>
              </a:rPr>
              <a:t>Terbagi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exa Light" panose="02000000000000000000" pitchFamily="50" charset="0"/>
              </a:rPr>
              <a:t>Command APDU</a:t>
            </a:r>
            <a:endParaRPr lang="id-ID" sz="1400" spc="300" dirty="0">
              <a:solidFill>
                <a:schemeClr val="tx1">
                  <a:lumMod val="75000"/>
                  <a:lumOff val="25000"/>
                </a:schemeClr>
              </a:solidFill>
              <a:latin typeface="Nexa Light" panose="02000000000000000000" pitchFamily="50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exa Light" panose="02000000000000000000" pitchFamily="50" charset="0"/>
              </a:rPr>
              <a:t>Response</a:t>
            </a:r>
            <a:r>
              <a:rPr lang="fr-FR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exa Light" panose="02000000000000000000" pitchFamily="50" charset="0"/>
              </a:rPr>
              <a:t> APDU</a:t>
            </a:r>
            <a:endParaRPr lang="en-IN" sz="1400" spc="300" dirty="0">
              <a:solidFill>
                <a:schemeClr val="tx1">
                  <a:lumMod val="75000"/>
                  <a:lumOff val="25000"/>
                </a:schemeClr>
              </a:solidFill>
              <a:latin typeface="Nexa Light" panose="02000000000000000000" pitchFamily="50" charset="0"/>
            </a:endParaRPr>
          </a:p>
        </p:txBody>
      </p:sp>
      <p:sp>
        <p:nvSpPr>
          <p:cNvPr id="70" name="TextBox 68">
            <a:extLst>
              <a:ext uri="{FF2B5EF4-FFF2-40B4-BE49-F238E27FC236}">
                <a16:creationId xmlns:a16="http://schemas.microsoft.com/office/drawing/2014/main" xmlns="" id="{0AFA1D05-15F8-45B5-B5CA-0CCB83A79A51}"/>
              </a:ext>
            </a:extLst>
          </p:cNvPr>
          <p:cNvSpPr txBox="1"/>
          <p:nvPr/>
        </p:nvSpPr>
        <p:spPr>
          <a:xfrm>
            <a:off x="9121232" y="1580756"/>
            <a:ext cx="2796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400" b="1" spc="300" dirty="0">
                <a:solidFill>
                  <a:srgbClr val="873CBE"/>
                </a:solidFill>
                <a:latin typeface="Nexa Bold" panose="02000000000000000000" pitchFamily="50" charset="0"/>
              </a:rPr>
              <a:t>Data tersimpan</a:t>
            </a:r>
            <a:endParaRPr lang="en-IN" sz="1400" b="1" spc="300" dirty="0">
              <a:solidFill>
                <a:srgbClr val="873CBE"/>
              </a:solidFill>
              <a:latin typeface="Nexa Bold" panose="02000000000000000000" pitchFamily="50" charset="0"/>
            </a:endParaRPr>
          </a:p>
        </p:txBody>
      </p:sp>
      <p:sp>
        <p:nvSpPr>
          <p:cNvPr id="71" name="TextBox 69">
            <a:extLst>
              <a:ext uri="{FF2B5EF4-FFF2-40B4-BE49-F238E27FC236}">
                <a16:creationId xmlns:a16="http://schemas.microsoft.com/office/drawing/2014/main" xmlns="" id="{541C5584-2DA1-4621-9F7C-19DEC157EB12}"/>
              </a:ext>
            </a:extLst>
          </p:cNvPr>
          <p:cNvSpPr txBox="1"/>
          <p:nvPr/>
        </p:nvSpPr>
        <p:spPr>
          <a:xfrm>
            <a:off x="9121232" y="1868036"/>
            <a:ext cx="23290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d-ID" sz="1400" spc="300" dirty="0">
                <a:latin typeface="Nexa Light" panose="02000000000000000000" pitchFamily="50" charset="0"/>
              </a:rPr>
              <a:t>Akun nasabah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d-ID" sz="1400" spc="300" dirty="0">
                <a:latin typeface="Nexa Light" panose="02000000000000000000" pitchFamily="50" charset="0"/>
              </a:rPr>
              <a:t>PIN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d-ID" sz="1400" spc="300" dirty="0">
                <a:latin typeface="Nexa Light" panose="02000000000000000000" pitchFamily="50" charset="0"/>
              </a:rPr>
              <a:t>Data sidik  jari</a:t>
            </a:r>
            <a:endParaRPr lang="en-IN" sz="1400" spc="300" dirty="0">
              <a:latin typeface="Nexa Light" panose="02000000000000000000" pitchFamily="50" charset="0"/>
            </a:endParaRPr>
          </a:p>
        </p:txBody>
      </p:sp>
      <p:pic>
        <p:nvPicPr>
          <p:cNvPr id="72" name="Graphic 71" descr="Diploma">
            <a:extLst>
              <a:ext uri="{FF2B5EF4-FFF2-40B4-BE49-F238E27FC236}">
                <a16:creationId xmlns:a16="http://schemas.microsoft.com/office/drawing/2014/main" xmlns="" id="{69D841F1-D521-433F-B665-23DF16FF9D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112165" y="2317177"/>
            <a:ext cx="584519" cy="584519"/>
          </a:xfrm>
          <a:prstGeom prst="rect">
            <a:avLst/>
          </a:prstGeom>
        </p:spPr>
      </p:pic>
      <p:pic>
        <p:nvPicPr>
          <p:cNvPr id="73" name="Graphic 72" descr="Disk">
            <a:extLst>
              <a:ext uri="{FF2B5EF4-FFF2-40B4-BE49-F238E27FC236}">
                <a16:creationId xmlns:a16="http://schemas.microsoft.com/office/drawing/2014/main" xmlns="" id="{C2C373EF-E698-450A-ABFE-A5E76E8DCD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07864" y="2237368"/>
            <a:ext cx="696569" cy="69656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xmlns="" id="{75C7C695-6774-41A3-B8A7-504529D98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7111" y="3278992"/>
            <a:ext cx="996803" cy="798387"/>
          </a:xfrm>
          <a:prstGeom prst="rect">
            <a:avLst/>
          </a:prstGeom>
        </p:spPr>
      </p:pic>
      <p:sp>
        <p:nvSpPr>
          <p:cNvPr id="75" name="TextBox 66">
            <a:extLst>
              <a:ext uri="{FF2B5EF4-FFF2-40B4-BE49-F238E27FC236}">
                <a16:creationId xmlns:a16="http://schemas.microsoft.com/office/drawing/2014/main" xmlns="" id="{4D8724C5-87B9-479D-99C5-12ADC6356237}"/>
              </a:ext>
            </a:extLst>
          </p:cNvPr>
          <p:cNvSpPr txBox="1"/>
          <p:nvPr/>
        </p:nvSpPr>
        <p:spPr>
          <a:xfrm>
            <a:off x="7346319" y="5001214"/>
            <a:ext cx="2796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400" b="1" spc="300" dirty="0">
                <a:solidFill>
                  <a:srgbClr val="009E2F"/>
                </a:solidFill>
                <a:latin typeface="Nexa Bold" panose="02000000000000000000" pitchFamily="50" charset="0"/>
              </a:rPr>
              <a:t>Reader</a:t>
            </a:r>
            <a:endParaRPr lang="en-IN" sz="1400" b="1" spc="300" dirty="0">
              <a:solidFill>
                <a:srgbClr val="009E2F"/>
              </a:solidFill>
              <a:latin typeface="Nexa Bold" panose="02000000000000000000" pitchFamily="50" charset="0"/>
            </a:endParaRPr>
          </a:p>
        </p:txBody>
      </p:sp>
      <p:pic>
        <p:nvPicPr>
          <p:cNvPr id="76" name="Graphic 75" descr="Checklist">
            <a:extLst>
              <a:ext uri="{FF2B5EF4-FFF2-40B4-BE49-F238E27FC236}">
                <a16:creationId xmlns:a16="http://schemas.microsoft.com/office/drawing/2014/main" xmlns="" id="{D4A8919F-BD98-433B-8E81-31DF3072E04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039746" y="5149732"/>
            <a:ext cx="683004" cy="68300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2037D905-F0AA-4723-91AB-9698D993CA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4574" y="3702178"/>
            <a:ext cx="1296748" cy="24715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2FA986E-093F-47E8-975D-520CE97AFA29}"/>
              </a:ext>
            </a:extLst>
          </p:cNvPr>
          <p:cNvSpPr/>
          <p:nvPr/>
        </p:nvSpPr>
        <p:spPr>
          <a:xfrm>
            <a:off x="7308793" y="1680885"/>
            <a:ext cx="774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pc="300" dirty="0">
                <a:solidFill>
                  <a:schemeClr val="bg1"/>
                </a:solidFill>
                <a:latin typeface="Nexa Light" panose="02000000000000000000" pitchFamily="50" charset="0"/>
              </a:rPr>
              <a:t>Data</a:t>
            </a:r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AA83800-6E27-461A-8A15-A7E9DE049F65}"/>
              </a:ext>
            </a:extLst>
          </p:cNvPr>
          <p:cNvSpPr/>
          <p:nvPr/>
        </p:nvSpPr>
        <p:spPr>
          <a:xfrm>
            <a:off x="4303302" y="1825580"/>
            <a:ext cx="880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pc="300" dirty="0">
                <a:solidFill>
                  <a:schemeClr val="bg1"/>
                </a:solidFill>
                <a:latin typeface="Nexa Light" panose="02000000000000000000" pitchFamily="50" charset="0"/>
              </a:rPr>
              <a:t>APDU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010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6C9F7A8-0D3F-438E-BD31-E95C6D6258F8}"/>
              </a:ext>
            </a:extLst>
          </p:cNvPr>
          <p:cNvSpPr/>
          <p:nvPr/>
        </p:nvSpPr>
        <p:spPr>
          <a:xfrm>
            <a:off x="7551037" y="1959486"/>
            <a:ext cx="2741548" cy="43082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4F8B7C1-906A-4295-ADE8-21E18B14C508}"/>
              </a:ext>
            </a:extLst>
          </p:cNvPr>
          <p:cNvSpPr/>
          <p:nvPr/>
        </p:nvSpPr>
        <p:spPr>
          <a:xfrm>
            <a:off x="7674639" y="2086681"/>
            <a:ext cx="2494341" cy="4053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2023019" y="1959485"/>
            <a:ext cx="5079133" cy="40526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Server Behavioral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2098276" y="2060844"/>
            <a:ext cx="4896884" cy="3789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44BFA55-B4BA-410C-B16A-61B89C434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641" y="2077877"/>
            <a:ext cx="2494340" cy="3069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20B8C5-29D1-493C-8766-1149FFA90E85}"/>
              </a:ext>
            </a:extLst>
          </p:cNvPr>
          <p:cNvSpPr txBox="1"/>
          <p:nvPr/>
        </p:nvSpPr>
        <p:spPr>
          <a:xfrm>
            <a:off x="7551038" y="5182477"/>
            <a:ext cx="2741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Database management system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untuk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menyimpan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data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rekening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EE66349-792A-4A9E-9815-D43D78E9A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7" y="2113231"/>
            <a:ext cx="4714394" cy="291506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xmlns="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EF45C7F2-6253-477C-9EA6-6C7C2C2B94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1207338" y="1162824"/>
            <a:ext cx="1203572" cy="11027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FBD28A5-8E19-4A79-B2D8-9DFAAB4AA8F5}"/>
              </a:ext>
            </a:extLst>
          </p:cNvPr>
          <p:cNvSpPr txBox="1"/>
          <p:nvPr/>
        </p:nvSpPr>
        <p:spPr>
          <a:xfrm>
            <a:off x="2471906" y="5118126"/>
            <a:ext cx="3953126" cy="642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Model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klien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-server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digunakan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untuk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ATM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berhubungan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dengan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database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173" y="3767846"/>
            <a:ext cx="152240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Fetch Data</a:t>
            </a:r>
          </a:p>
          <a:p>
            <a:pPr algn="ctr"/>
            <a:r>
              <a:rPr lang="en-ID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Update Data</a:t>
            </a:r>
            <a:endParaRPr lang="en-US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55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74D487F-63E6-4949-9D3C-765D86034A27}"/>
              </a:ext>
            </a:extLst>
          </p:cNvPr>
          <p:cNvSpPr/>
          <p:nvPr/>
        </p:nvSpPr>
        <p:spPr>
          <a:xfrm>
            <a:off x="3796836" y="3689394"/>
            <a:ext cx="1294894" cy="1294892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C71ABC3-32E1-48E8-B430-766811A0D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27" y="3749075"/>
            <a:ext cx="1190912" cy="11909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4022" y="5242629"/>
            <a:ext cx="4349750" cy="1056593"/>
          </a:xfrm>
        </p:spPr>
        <p:txBody>
          <a:bodyPr/>
          <a:lstStyle/>
          <a:p>
            <a:r>
              <a:rPr lang="en-ID">
                <a:solidFill>
                  <a:schemeClr val="bg1"/>
                </a:solidFill>
              </a:rPr>
              <a:t>HARDWARE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81078D-8CCA-4F7A-ADC8-75E3B9BEF8AF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AFE24BF4-6DAE-403B-B457-A297B62138EC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D4B5BCC-698A-4132-937C-3AD64788EE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xmlns="" id="{238D198C-7369-4184-8F6D-9F9765FFF3C4}"/>
              </a:ext>
            </a:extLst>
          </p:cNvPr>
          <p:cNvCxnSpPr>
            <a:cxnSpLocks/>
            <a:stCxn id="17" idx="4"/>
          </p:cNvCxnSpPr>
          <p:nvPr/>
        </p:nvCxnSpPr>
        <p:spPr>
          <a:xfrm rot="16200000" flipH="1">
            <a:off x="1524980" y="1556774"/>
            <a:ext cx="1729909" cy="2535331"/>
          </a:xfrm>
          <a:prstGeom prst="bentConnector2">
            <a:avLst/>
          </a:prstGeom>
          <a:ln w="419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BFAB35C-5914-4513-A0D8-E5C05AF5AC58}"/>
              </a:ext>
            </a:extLst>
          </p:cNvPr>
          <p:cNvSpPr/>
          <p:nvPr/>
        </p:nvSpPr>
        <p:spPr>
          <a:xfrm>
            <a:off x="4691153" y="3450055"/>
            <a:ext cx="1555289" cy="1555289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136C7B6-1D91-4F1A-83E7-833112B33A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4762719" y="3580771"/>
            <a:ext cx="1412156" cy="129385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xmlns="" id="{3E261492-05EF-44FE-AF0C-4872E3A99B35}"/>
              </a:ext>
            </a:extLst>
          </p:cNvPr>
          <p:cNvSpPr/>
          <p:nvPr/>
        </p:nvSpPr>
        <p:spPr>
          <a:xfrm>
            <a:off x="5605045" y="2388381"/>
            <a:ext cx="2607914" cy="2607911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4C30A05-36F6-48C8-A71F-3AA12AEF5A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13157" r="10763" b="12351"/>
          <a:stretch/>
        </p:blipFill>
        <p:spPr>
          <a:xfrm>
            <a:off x="5934056" y="2784075"/>
            <a:ext cx="1909996" cy="181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7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6" y="1599585"/>
            <a:ext cx="10162464" cy="48536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Komponen yang Digunakan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740669" y="1690689"/>
            <a:ext cx="9914302" cy="464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492DD07-781A-407F-B3BA-C44F57B9E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14" y="1928096"/>
            <a:ext cx="1927302" cy="1546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55F2C36-D48A-4BD5-A33E-86A6F16D799B}"/>
              </a:ext>
            </a:extLst>
          </p:cNvPr>
          <p:cNvSpPr/>
          <p:nvPr/>
        </p:nvSpPr>
        <p:spPr>
          <a:xfrm>
            <a:off x="1968558" y="3546494"/>
            <a:ext cx="1864752" cy="4477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bg1"/>
                </a:solidFill>
              </a:rPr>
              <a:t>Raspberry Pi 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98214D1-E674-41D7-A3E9-B683C7ED53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60886" y="1690688"/>
            <a:ext cx="2050655" cy="154048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xmlns="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C12199A-695D-4E84-92CF-70E8EF0E1C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13157" r="10763" b="12351"/>
          <a:stretch/>
        </p:blipFill>
        <p:spPr>
          <a:xfrm>
            <a:off x="1313116" y="1259930"/>
            <a:ext cx="992016" cy="9404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3DF4AE04-7C92-4628-8C35-61FD788378FC}"/>
              </a:ext>
            </a:extLst>
          </p:cNvPr>
          <p:cNvSpPr/>
          <p:nvPr/>
        </p:nvSpPr>
        <p:spPr>
          <a:xfrm>
            <a:off x="4321630" y="3546088"/>
            <a:ext cx="2064352" cy="4477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Fingerprint Optical Sensor R305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FD9F3E0-88D5-426C-BE9C-7B2AD451523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782433" y="1901675"/>
            <a:ext cx="2411734" cy="13947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4ADAF78-67B5-427E-8242-0FC3346B2807}"/>
              </a:ext>
            </a:extLst>
          </p:cNvPr>
          <p:cNvSpPr/>
          <p:nvPr/>
        </p:nvSpPr>
        <p:spPr>
          <a:xfrm>
            <a:off x="6956124" y="3546087"/>
            <a:ext cx="2064352" cy="4477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bg1"/>
                </a:solidFill>
              </a:rPr>
              <a:t>LCD 20x4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C283AF8D-D530-44CA-9DEE-FCCFEC5248C1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796486" y="1776356"/>
            <a:ext cx="1381627" cy="164540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509CE09-6DCD-4DFB-848C-DBAE85B94550}"/>
              </a:ext>
            </a:extLst>
          </p:cNvPr>
          <p:cNvSpPr/>
          <p:nvPr/>
        </p:nvSpPr>
        <p:spPr>
          <a:xfrm>
            <a:off x="9514357" y="3553835"/>
            <a:ext cx="2064352" cy="4477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/>
              <a:t>Membran</a:t>
            </a:r>
            <a:r>
              <a:rPr lang="en-ID" dirty="0"/>
              <a:t> Keypad 4x4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069A36FC-7FCB-491E-B689-69B3054400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57" y="4202475"/>
            <a:ext cx="1863771" cy="167114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2962756-F7BB-43F8-967B-21DB7ADB754B}"/>
              </a:ext>
            </a:extLst>
          </p:cNvPr>
          <p:cNvSpPr/>
          <p:nvPr/>
        </p:nvSpPr>
        <p:spPr>
          <a:xfrm>
            <a:off x="1978893" y="5839859"/>
            <a:ext cx="1904101" cy="4477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Smart Card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0C7948EA-D63B-4CD6-8534-60BFBD0350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088" y="4101507"/>
            <a:ext cx="1864752" cy="166687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08AA293-2A30-4B3C-9915-7CD989E3BF7B}"/>
              </a:ext>
            </a:extLst>
          </p:cNvPr>
          <p:cNvSpPr/>
          <p:nvPr/>
        </p:nvSpPr>
        <p:spPr>
          <a:xfrm>
            <a:off x="4571088" y="5839859"/>
            <a:ext cx="1864752" cy="4477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ACS Card Reader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E7A997FD-C294-48FA-BAFE-929D93C890A1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7062263" y="4311375"/>
            <a:ext cx="1490171" cy="13544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59549D22-0E68-44A8-8BF3-9B66932A1614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8552434" y="4311376"/>
            <a:ext cx="1541145" cy="1354455"/>
          </a:xfrm>
          <a:prstGeom prst="rect">
            <a:avLst/>
          </a:prstGeom>
        </p:spPr>
      </p:pic>
      <p:pic>
        <p:nvPicPr>
          <p:cNvPr id="29" name="Picture 28" descr="http://cdn.shopify.com/s/files/1/1546/3951/products/buzzer-separated-continuous-tone-ringer-active-buzzer-5v-dc_1_grande.jpg?v=1502697564">
            <a:extLst>
              <a:ext uri="{FF2B5EF4-FFF2-40B4-BE49-F238E27FC236}">
                <a16:creationId xmlns:a16="http://schemas.microsoft.com/office/drawing/2014/main" xmlns="" id="{22EA62F6-7E88-40F2-A762-7C7674A4C03B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579" y="4311374"/>
            <a:ext cx="1389006" cy="135445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53280483-E92D-4E91-8252-5E49D1FB74AE}"/>
              </a:ext>
            </a:extLst>
          </p:cNvPr>
          <p:cNvSpPr/>
          <p:nvPr/>
        </p:nvSpPr>
        <p:spPr>
          <a:xfrm>
            <a:off x="7040217" y="5818325"/>
            <a:ext cx="4442368" cy="4477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LED 5 mm – Pushbutton - Buzzer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62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6" y="1599585"/>
            <a:ext cx="7927264" cy="48536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Rangkaian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740669" y="1690689"/>
            <a:ext cx="7695431" cy="464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31" name="Picture 30" descr="C:\Users\Christiawan\Downloads\messageImage_1513207463197.jpg">
            <a:extLst>
              <a:ext uri="{FF2B5EF4-FFF2-40B4-BE49-F238E27FC236}">
                <a16:creationId xmlns:a16="http://schemas.microsoft.com/office/drawing/2014/main" xmlns="" id="{26B7AFEC-6DAA-4A02-A807-B4B076E8CD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03" y="1704329"/>
            <a:ext cx="7695431" cy="467397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xmlns="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C12199A-695D-4E84-92CF-70E8EF0E1C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13157" r="10763" b="12351"/>
          <a:stretch/>
        </p:blipFill>
        <p:spPr>
          <a:xfrm>
            <a:off x="1313116" y="1259930"/>
            <a:ext cx="992016" cy="9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57A5CEF-4C43-4EFB-8981-B244A880B655}"/>
              </a:ext>
            </a:extLst>
          </p:cNvPr>
          <p:cNvSpPr/>
          <p:nvPr/>
        </p:nvSpPr>
        <p:spPr>
          <a:xfrm>
            <a:off x="8577720" y="3095623"/>
            <a:ext cx="3188662" cy="16897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6" y="1599585"/>
            <a:ext cx="6669964" cy="48536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Desain Fisik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740670" y="1690689"/>
            <a:ext cx="6450770" cy="464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12" name="Picture 11" descr="C:\Users\Christiawan\My School\Kuliah\SEMESTER 7\TA1\B300\Box Named.JPG">
            <a:extLst>
              <a:ext uri="{FF2B5EF4-FFF2-40B4-BE49-F238E27FC236}">
                <a16:creationId xmlns:a16="http://schemas.microsoft.com/office/drawing/2014/main" xmlns="" id="{73B17B6B-135B-4FEE-8FD9-EF4003ABD5E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70" y="1690688"/>
            <a:ext cx="6450770" cy="46459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B55DE19-0464-40CC-A8EA-78AFE65DB412}"/>
              </a:ext>
            </a:extLst>
          </p:cNvPr>
          <p:cNvSpPr/>
          <p:nvPr/>
        </p:nvSpPr>
        <p:spPr>
          <a:xfrm>
            <a:off x="8692983" y="3199448"/>
            <a:ext cx="2958136" cy="1477328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txBody>
          <a:bodyPr wrap="square">
            <a:spAutoFit/>
          </a:bodyPr>
          <a:lstStyle/>
          <a:p>
            <a:endParaRPr lang="en-ID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ID">
                <a:solidFill>
                  <a:schemeClr val="accent4">
                    <a:lumMod val="50000"/>
                  </a:schemeClr>
                </a:solidFill>
              </a:rPr>
              <a:t>Kotak Penyimpanan Uang Dimensi : 40 cm x 30 cm x 30 cm (Panjang x Lebar x Tinggi)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C12199A-695D-4E84-92CF-70E8EF0E1C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13157" r="10763" b="12351"/>
          <a:stretch/>
        </p:blipFill>
        <p:spPr>
          <a:xfrm>
            <a:off x="1313116" y="1259930"/>
            <a:ext cx="992016" cy="9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3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6" y="1599585"/>
            <a:ext cx="6065372" cy="48536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User Interface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740670" y="1690689"/>
            <a:ext cx="5819229" cy="464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1118CE18-0B24-49B5-9035-64FF2DA04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70" y="1685566"/>
            <a:ext cx="5819229" cy="4616034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xmlns="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C12199A-695D-4E84-92CF-70E8EF0E1C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13157" r="10763" b="12351"/>
          <a:stretch/>
        </p:blipFill>
        <p:spPr>
          <a:xfrm>
            <a:off x="1313116" y="1259930"/>
            <a:ext cx="992016" cy="9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7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C5A2FF9-6E85-497D-9945-326850D077D8}"/>
              </a:ext>
            </a:extLst>
          </p:cNvPr>
          <p:cNvSpPr/>
          <p:nvPr/>
        </p:nvSpPr>
        <p:spPr>
          <a:xfrm>
            <a:off x="4932608" y="1"/>
            <a:ext cx="2471492" cy="408068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7182" y="4864100"/>
            <a:ext cx="5877636" cy="1289054"/>
          </a:xfrm>
        </p:spPr>
        <p:txBody>
          <a:bodyPr>
            <a:normAutofit/>
          </a:bodyPr>
          <a:lstStyle/>
          <a:p>
            <a:r>
              <a:rPr lang="en-ID" sz="8000">
                <a:solidFill>
                  <a:schemeClr val="bg1"/>
                </a:solidFill>
                <a:latin typeface="+mn-lt"/>
              </a:rPr>
              <a:t>SIMULASI</a:t>
            </a:r>
            <a:endParaRPr lang="en-US" sz="8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152950E-0FB7-4FDC-9730-6A59ECDBACD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F1E85EA7-F737-42E1-9113-E80FE3B6A192}"/>
              </a:ext>
            </a:extLst>
          </p:cNvPr>
          <p:cNvSpPr/>
          <p:nvPr/>
        </p:nvSpPr>
        <p:spPr>
          <a:xfrm>
            <a:off x="5280719" y="1969999"/>
            <a:ext cx="1801505" cy="180150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1744A36-B02A-408B-B088-2DE2417D4C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956" y="2360072"/>
            <a:ext cx="1593029" cy="11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6" y="1599586"/>
            <a:ext cx="9947464" cy="48558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Data-data Pendukung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6" name="Content Placeholder 4" descr="Image result for statistik pengguna atm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2" b="4910"/>
          <a:stretch/>
        </p:blipFill>
        <p:spPr bwMode="auto">
          <a:xfrm>
            <a:off x="1740669" y="1690687"/>
            <a:ext cx="5973382" cy="32103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/>
          <a:srcRect t="5122" b="8677"/>
          <a:stretch/>
        </p:blipFill>
        <p:spPr bwMode="auto">
          <a:xfrm>
            <a:off x="7714051" y="1690686"/>
            <a:ext cx="3743016" cy="3210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740669" y="4901055"/>
            <a:ext cx="9716398" cy="1463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43" y="5248410"/>
            <a:ext cx="959861" cy="95986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0F9E467E-D605-4C4A-A0C4-BA32D3FA4E8F}"/>
              </a:ext>
            </a:extLst>
          </p:cNvPr>
          <p:cNvSpPr/>
          <p:nvPr/>
        </p:nvSpPr>
        <p:spPr>
          <a:xfrm>
            <a:off x="505516" y="365125"/>
            <a:ext cx="1801505" cy="1801505"/>
          </a:xfrm>
          <a:prstGeom prst="ellips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52EDEEB-3DB6-4DF2-8430-D8F6E01039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00" y="493709"/>
            <a:ext cx="1544335" cy="1544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38ECFF7-210A-46A8-9BCE-14EADE8F0DFE}"/>
              </a:ext>
            </a:extLst>
          </p:cNvPr>
          <p:cNvSpPr txBox="1"/>
          <p:nvPr/>
        </p:nvSpPr>
        <p:spPr>
          <a:xfrm>
            <a:off x="3159937" y="5167313"/>
            <a:ext cx="6286417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D" sz="3200">
                <a:ln w="9525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</a:rPr>
              <a:t>Transaksi ATM : 4.893 Triliun</a:t>
            </a:r>
          </a:p>
          <a:p>
            <a:r>
              <a:rPr lang="en-ID" sz="3200">
                <a:ln w="9525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</a:rPr>
              <a:t>Jumlah Transaksi : 4.5 Miliar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3468235-BD7E-4A7F-9126-3CE12714D93E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</p:spTree>
    <p:extLst>
      <p:ext uri="{BB962C8B-B14F-4D97-AF65-F5344CB8AC3E}">
        <p14:creationId xmlns:p14="http://schemas.microsoft.com/office/powerpoint/2010/main" val="410203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6" y="1599586"/>
            <a:ext cx="9947464" cy="485580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Simulasi Image Processing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740669" y="1690688"/>
            <a:ext cx="9716398" cy="467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920B523-CC13-4A83-962B-EDDF1323F5A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BAFBD15-A9ED-4DE3-9E49-C0EF9E85736D}"/>
              </a:ext>
            </a:extLst>
          </p:cNvPr>
          <p:cNvSpPr/>
          <p:nvPr/>
        </p:nvSpPr>
        <p:spPr>
          <a:xfrm>
            <a:off x="286631" y="157981"/>
            <a:ext cx="1801505" cy="180150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708C3A4-4672-4F28-8236-3161F33EA5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68" y="548054"/>
            <a:ext cx="1593029" cy="11210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5F59ECC-17FB-4CAA-821E-43C3968E2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79" y="1690689"/>
            <a:ext cx="3214588" cy="1428706"/>
          </a:xfrm>
          <a:prstGeom prst="rect">
            <a:avLst/>
          </a:prstGeom>
        </p:spPr>
      </p:pic>
      <p:pic>
        <p:nvPicPr>
          <p:cNvPr id="18" name="Picture 17" descr="C:\Users\Christiawan\My School\Kuliah\SEMESTER 7\PCD\Tubes\3\FVC2002\DB1_B\101_1.tif">
            <a:extLst>
              <a:ext uri="{FF2B5EF4-FFF2-40B4-BE49-F238E27FC236}">
                <a16:creationId xmlns:a16="http://schemas.microsoft.com/office/drawing/2014/main" xmlns="" id="{94CC4C0A-47F6-480F-B3F6-7451A51A13D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1" y="3200510"/>
            <a:ext cx="2618933" cy="252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C:\Users\Christiawan\My School\Kuliah\SEMESTER 7\PCD\Tubes\3\FVC2002\DB1_B\101_2.tif">
            <a:extLst>
              <a:ext uri="{FF2B5EF4-FFF2-40B4-BE49-F238E27FC236}">
                <a16:creationId xmlns:a16="http://schemas.microsoft.com/office/drawing/2014/main" xmlns="" id="{A2300D21-4B88-4DE3-856A-FEE5BB093B4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445" y="3200510"/>
            <a:ext cx="2619387" cy="252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C:\Users\Christiawan\My School\Kuliah\SEMESTER 7\PCD\Tubes\3\FVC2002\DB1_B\102_1.tif">
            <a:extLst>
              <a:ext uri="{FF2B5EF4-FFF2-40B4-BE49-F238E27FC236}">
                <a16:creationId xmlns:a16="http://schemas.microsoft.com/office/drawing/2014/main" xmlns="" id="{1128719F-8365-4790-8F8A-A1E901530DC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636" y="3200510"/>
            <a:ext cx="2620274" cy="2523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F25C7CD2-E692-4E7C-A03E-329CF7DB1EDF}"/>
              </a:ext>
            </a:extLst>
          </p:cNvPr>
          <p:cNvSpPr/>
          <p:nvPr/>
        </p:nvSpPr>
        <p:spPr>
          <a:xfrm>
            <a:off x="2631443" y="5861885"/>
            <a:ext cx="1864752" cy="44773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Input </a:t>
            </a:r>
            <a:r>
              <a:rPr lang="en-ID" dirty="0" err="1"/>
              <a:t>sidik</a:t>
            </a:r>
            <a:r>
              <a:rPr lang="en-ID" dirty="0"/>
              <a:t> </a:t>
            </a:r>
            <a:r>
              <a:rPr lang="en-ID" dirty="0" err="1"/>
              <a:t>jari</a:t>
            </a:r>
            <a:r>
              <a:rPr lang="en-ID" dirty="0"/>
              <a:t> A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E49BD589-89FF-4678-A952-AA9DBD48B5D2}"/>
              </a:ext>
            </a:extLst>
          </p:cNvPr>
          <p:cNvSpPr/>
          <p:nvPr/>
        </p:nvSpPr>
        <p:spPr>
          <a:xfrm>
            <a:off x="5715763" y="5861885"/>
            <a:ext cx="1864752" cy="44773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Input </a:t>
            </a:r>
            <a:r>
              <a:rPr lang="en-ID" dirty="0" err="1"/>
              <a:t>sidik</a:t>
            </a:r>
            <a:r>
              <a:rPr lang="en-ID" dirty="0"/>
              <a:t> </a:t>
            </a:r>
            <a:r>
              <a:rPr lang="en-ID" dirty="0" err="1"/>
              <a:t>jari</a:t>
            </a:r>
            <a:r>
              <a:rPr lang="en-ID" dirty="0"/>
              <a:t> B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CD6EE8E5-1602-4A17-8610-6BC4FAC2A8F5}"/>
              </a:ext>
            </a:extLst>
          </p:cNvPr>
          <p:cNvSpPr/>
          <p:nvPr/>
        </p:nvSpPr>
        <p:spPr>
          <a:xfrm>
            <a:off x="8800083" y="5861885"/>
            <a:ext cx="1864752" cy="44773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Input </a:t>
            </a:r>
            <a:r>
              <a:rPr lang="en-ID" dirty="0" err="1"/>
              <a:t>sidik</a:t>
            </a:r>
            <a:r>
              <a:rPr lang="en-ID" dirty="0"/>
              <a:t> </a:t>
            </a:r>
            <a:r>
              <a:rPr lang="en-ID" dirty="0" err="1"/>
              <a:t>jari</a:t>
            </a:r>
            <a:r>
              <a:rPr lang="en-ID" dirty="0"/>
              <a:t>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8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5" y="1242804"/>
            <a:ext cx="10384715" cy="52125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6"/>
            <a:ext cx="8918195" cy="729498"/>
          </a:xfrm>
        </p:spPr>
        <p:txBody>
          <a:bodyPr>
            <a:normAutofit fontScale="90000"/>
          </a:bodyPr>
          <a:lstStyle/>
          <a:p>
            <a:r>
              <a:rPr lang="en-ID" sz="4800">
                <a:solidFill>
                  <a:schemeClr val="bg1"/>
                </a:solidFill>
              </a:rPr>
              <a:t>Simulasi Image Processing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740668" y="1335372"/>
            <a:ext cx="10126045" cy="5028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920B523-CC13-4A83-962B-EDDF1323F5A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xmlns="" id="{C5A6426F-115B-43B0-8A1C-2343C51AA13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669" y="1335371"/>
            <a:ext cx="4628550" cy="22915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BDF5E08-C0EE-4FF4-A67D-2C538FF716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69219" y="1335371"/>
            <a:ext cx="2733040" cy="22256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D828402F-2EC6-4661-9A23-6EAC0AD188B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04464" y="1337824"/>
            <a:ext cx="2762250" cy="22561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3D856898-A639-40C3-AB6D-3819320779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45339" y="3552573"/>
            <a:ext cx="2791460" cy="22256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BE668B22-825F-4E16-91E6-D959892B7DB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016548" y="4007542"/>
            <a:ext cx="1731010" cy="19761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B709199-DF7D-4246-A029-AD0C68E96E42}"/>
              </a:ext>
            </a:extLst>
          </p:cNvPr>
          <p:cNvPicPr/>
          <p:nvPr/>
        </p:nvPicPr>
        <p:blipFill rotWithShape="1">
          <a:blip r:embed="rId7"/>
          <a:srcRect b="1980"/>
          <a:stretch/>
        </p:blipFill>
        <p:spPr bwMode="auto">
          <a:xfrm>
            <a:off x="4022316" y="3950082"/>
            <a:ext cx="1789430" cy="2019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BAFBD15-A9ED-4DE3-9E49-C0EF9E85736D}"/>
              </a:ext>
            </a:extLst>
          </p:cNvPr>
          <p:cNvSpPr/>
          <p:nvPr/>
        </p:nvSpPr>
        <p:spPr>
          <a:xfrm>
            <a:off x="286631" y="157981"/>
            <a:ext cx="1801505" cy="180150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708C3A4-4672-4F28-8236-3161F33EA5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68" y="548054"/>
            <a:ext cx="1593029" cy="112109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D18FAF9-57F5-4653-B5B5-FE2B3A8E9F13}"/>
              </a:ext>
            </a:extLst>
          </p:cNvPr>
          <p:cNvSpPr/>
          <p:nvPr/>
        </p:nvSpPr>
        <p:spPr>
          <a:xfrm>
            <a:off x="2593856" y="3625230"/>
            <a:ext cx="3009503" cy="3181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/>
              <a:t>Hasil Minutiae Sidik Jari A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6C57261A-30CA-40CC-B951-CC150142F437}"/>
              </a:ext>
            </a:extLst>
          </p:cNvPr>
          <p:cNvSpPr/>
          <p:nvPr/>
        </p:nvSpPr>
        <p:spPr>
          <a:xfrm>
            <a:off x="2395079" y="6044601"/>
            <a:ext cx="1352479" cy="3181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/>
              <a:t>Binerisasi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5DFADCD2-D64B-412A-97AC-46363E4FFB91}"/>
              </a:ext>
            </a:extLst>
          </p:cNvPr>
          <p:cNvSpPr/>
          <p:nvPr/>
        </p:nvSpPr>
        <p:spPr>
          <a:xfrm>
            <a:off x="4423766" y="6044601"/>
            <a:ext cx="1352479" cy="3181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/>
              <a:t>Thinning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BA113808-EC65-4C9F-8581-0D2BCBEC59FC}"/>
              </a:ext>
            </a:extLst>
          </p:cNvPr>
          <p:cNvSpPr/>
          <p:nvPr/>
        </p:nvSpPr>
        <p:spPr>
          <a:xfrm>
            <a:off x="8180235" y="6044601"/>
            <a:ext cx="2556564" cy="3181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/>
              <a:t>Fingerprint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1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5" y="1242804"/>
            <a:ext cx="10384715" cy="52125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6"/>
            <a:ext cx="9282263" cy="729498"/>
          </a:xfrm>
        </p:spPr>
        <p:txBody>
          <a:bodyPr>
            <a:normAutofit fontScale="90000"/>
          </a:bodyPr>
          <a:lstStyle/>
          <a:p>
            <a:r>
              <a:rPr lang="en-ID" sz="4800" dirty="0" err="1">
                <a:solidFill>
                  <a:schemeClr val="bg1"/>
                </a:solidFill>
              </a:rPr>
              <a:t>Simulasi</a:t>
            </a:r>
            <a:r>
              <a:rPr lang="en-ID" sz="4800" dirty="0">
                <a:solidFill>
                  <a:schemeClr val="bg1"/>
                </a:solidFill>
              </a:rPr>
              <a:t> </a:t>
            </a:r>
            <a:r>
              <a:rPr lang="en-ID" sz="4800" dirty="0" smtClean="0">
                <a:solidFill>
                  <a:schemeClr val="bg1"/>
                </a:solidFill>
              </a:rPr>
              <a:t>Scanning and Verification Speed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740668" y="1335372"/>
            <a:ext cx="10126045" cy="5028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920B523-CC13-4A83-962B-EDDF1323F5A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BAFBD15-A9ED-4DE3-9E49-C0EF9E85736D}"/>
              </a:ext>
            </a:extLst>
          </p:cNvPr>
          <p:cNvSpPr/>
          <p:nvPr/>
        </p:nvSpPr>
        <p:spPr>
          <a:xfrm>
            <a:off x="286631" y="157981"/>
            <a:ext cx="1801505" cy="180150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708C3A4-4672-4F28-8236-3161F33EA5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68" y="548054"/>
            <a:ext cx="1593029" cy="112109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D18FAF9-57F5-4653-B5B5-FE2B3A8E9F13}"/>
              </a:ext>
            </a:extLst>
          </p:cNvPr>
          <p:cNvSpPr/>
          <p:nvPr/>
        </p:nvSpPr>
        <p:spPr>
          <a:xfrm>
            <a:off x="2322922" y="5726481"/>
            <a:ext cx="3009503" cy="3181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Scanning Speed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BA113808-EC65-4C9F-8581-0D2BCBEC59FC}"/>
              </a:ext>
            </a:extLst>
          </p:cNvPr>
          <p:cNvSpPr/>
          <p:nvPr/>
        </p:nvSpPr>
        <p:spPr>
          <a:xfrm>
            <a:off x="8096086" y="5726481"/>
            <a:ext cx="2556564" cy="3181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Veification</a:t>
            </a:r>
            <a:r>
              <a:rPr lang="en-ID" dirty="0" smtClean="0"/>
              <a:t> Speed</a:t>
            </a:r>
            <a:endParaRPr lang="en-US" dirty="0"/>
          </a:p>
        </p:txBody>
      </p:sp>
      <p:pic>
        <p:nvPicPr>
          <p:cNvPr id="21" name="Pictur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2098885" y="2161585"/>
            <a:ext cx="3457575" cy="3375025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>
          <a:blip r:embed="rId4"/>
          <a:stretch>
            <a:fillRect/>
          </a:stretch>
        </p:blipFill>
        <p:spPr>
          <a:xfrm>
            <a:off x="7515437" y="2179447"/>
            <a:ext cx="3477260" cy="33947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91489" y="1407415"/>
            <a:ext cx="48713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SFG DEMO SOFTWARE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445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C52B33D-EDD3-4B4E-BC33-3D820099C38B}"/>
              </a:ext>
            </a:extLst>
          </p:cNvPr>
          <p:cNvSpPr/>
          <p:nvPr/>
        </p:nvSpPr>
        <p:spPr>
          <a:xfrm>
            <a:off x="2305050" y="-361950"/>
            <a:ext cx="7581900" cy="758189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D8335493-8F9B-4B16-84D4-39FBED01F1DD}"/>
              </a:ext>
            </a:extLst>
          </p:cNvPr>
          <p:cNvSpPr/>
          <p:nvPr/>
        </p:nvSpPr>
        <p:spPr>
          <a:xfrm>
            <a:off x="2610117" y="-56883"/>
            <a:ext cx="6971766" cy="697176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831BAA8A-00B9-4452-ADAD-D576CCC8E4ED}"/>
              </a:ext>
            </a:extLst>
          </p:cNvPr>
          <p:cNvSpPr/>
          <p:nvPr/>
        </p:nvSpPr>
        <p:spPr>
          <a:xfrm>
            <a:off x="2952550" y="285550"/>
            <a:ext cx="6286899" cy="628689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A450DD8-8D2F-45BD-A345-0EDB51AA1AF8}"/>
              </a:ext>
            </a:extLst>
          </p:cNvPr>
          <p:cNvSpPr/>
          <p:nvPr/>
        </p:nvSpPr>
        <p:spPr>
          <a:xfrm>
            <a:off x="3590807" y="923807"/>
            <a:ext cx="5010385" cy="50103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D318DBD-229C-4228-A688-9F09B310F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101" y="571101"/>
            <a:ext cx="5715798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38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5" y="1242804"/>
            <a:ext cx="10384715" cy="52125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6"/>
            <a:ext cx="8918195" cy="729498"/>
          </a:xfrm>
        </p:spPr>
        <p:txBody>
          <a:bodyPr>
            <a:normAutofit fontScale="90000"/>
          </a:bodyPr>
          <a:lstStyle/>
          <a:p>
            <a:r>
              <a:rPr lang="en-ID" sz="4800" dirty="0">
                <a:solidFill>
                  <a:schemeClr val="bg1"/>
                </a:solidFill>
              </a:rPr>
              <a:t>Appendix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670811" y="1328145"/>
            <a:ext cx="10126045" cy="5028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920B523-CC13-4A83-962B-EDDF1323F5A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BAFBD15-A9ED-4DE3-9E49-C0EF9E85736D}"/>
              </a:ext>
            </a:extLst>
          </p:cNvPr>
          <p:cNvSpPr/>
          <p:nvPr/>
        </p:nvSpPr>
        <p:spPr>
          <a:xfrm>
            <a:off x="286631" y="157981"/>
            <a:ext cx="1801505" cy="180150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6861F68-2CAF-4FC1-A8BB-4FE70C4BF3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8" y="398009"/>
            <a:ext cx="1228384" cy="1228384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604" y="1388473"/>
            <a:ext cx="3152775" cy="4921250"/>
          </a:xfrm>
          <a:prstGeom prst="rect">
            <a:avLst/>
          </a:prstGeom>
        </p:spPr>
      </p:pic>
      <p:pic>
        <p:nvPicPr>
          <p:cNvPr id="16" name="Picture 15" descr="C:\Users\Christiawan\My School\Kuliah\SEMESTER 7\TA1\IR09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940" y="1609303"/>
            <a:ext cx="258762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6026115" y="3587825"/>
            <a:ext cx="4581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DAMPAK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DAN CONSTRAINT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EKONOMI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25208" y="3864339"/>
            <a:ext cx="1394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E-Commerce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98119" y="4157328"/>
            <a:ext cx="2268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Maximum Transaction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060619" y="4574651"/>
            <a:ext cx="4260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DAMPAK 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DAN CONSTRAINT 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SOSIAL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286122" y="4907497"/>
            <a:ext cx="1272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ID" i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ATM Fraud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247358" y="520990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User/Consumer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060619" y="5542750"/>
            <a:ext cx="5030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DAMPAK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DAN CONSTRAINT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LINGKUNGAN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25208" y="5845157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Curah </a:t>
            </a:r>
            <a:r>
              <a:rPr lang="en-ID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hujan</a:t>
            </a:r>
            <a:r>
              <a:rPr lang="en-ID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iklim</a:t>
            </a:r>
            <a:r>
              <a:rPr lang="en-ID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indoor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74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5" y="1242804"/>
            <a:ext cx="10384715" cy="52125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6"/>
            <a:ext cx="8918195" cy="729498"/>
          </a:xfrm>
        </p:spPr>
        <p:txBody>
          <a:bodyPr>
            <a:normAutofit fontScale="90000"/>
          </a:bodyPr>
          <a:lstStyle/>
          <a:p>
            <a:r>
              <a:rPr lang="en-ID" sz="4800" dirty="0">
                <a:solidFill>
                  <a:schemeClr val="bg1"/>
                </a:solidFill>
              </a:rPr>
              <a:t>Appendix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831678" y="1334652"/>
            <a:ext cx="10126045" cy="5028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920B523-CC13-4A83-962B-EDDF1323F5A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BAFBD15-A9ED-4DE3-9E49-C0EF9E85736D}"/>
              </a:ext>
            </a:extLst>
          </p:cNvPr>
          <p:cNvSpPr/>
          <p:nvPr/>
        </p:nvSpPr>
        <p:spPr>
          <a:xfrm>
            <a:off x="286631" y="157981"/>
            <a:ext cx="1801505" cy="180150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6861F68-2CAF-4FC1-A8BB-4FE70C4BF3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8" y="398009"/>
            <a:ext cx="1228384" cy="1228384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1155802"/>
              </p:ext>
            </p:extLst>
          </p:nvPr>
        </p:nvGraphicFramePr>
        <p:xfrm>
          <a:off x="6954309" y="2342420"/>
          <a:ext cx="4768850" cy="32773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7425"/>
                <a:gridCol w="539750"/>
                <a:gridCol w="540385"/>
                <a:gridCol w="540385"/>
                <a:gridCol w="540385"/>
                <a:gridCol w="540385"/>
                <a:gridCol w="540385"/>
                <a:gridCol w="539750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Kriteria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Bobot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Desain 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Desain 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Desain 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Rating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Rating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Rating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Keamanan Sistem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0.148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0.193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Kecepatan Sistem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0.077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Kemudahan bagi pengguna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Kestabilan Sistem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Biaya tambahan per transaksi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Biaya Instalasi dan Maintenance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0.318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12" y="1782697"/>
            <a:ext cx="4800980" cy="4132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94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5" y="1242804"/>
            <a:ext cx="10384715" cy="52125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6"/>
            <a:ext cx="8918195" cy="729498"/>
          </a:xfrm>
        </p:spPr>
        <p:txBody>
          <a:bodyPr>
            <a:normAutofit fontScale="90000"/>
          </a:bodyPr>
          <a:lstStyle/>
          <a:p>
            <a:r>
              <a:rPr lang="en-ID" sz="4800" dirty="0">
                <a:solidFill>
                  <a:schemeClr val="bg1"/>
                </a:solidFill>
              </a:rPr>
              <a:t>Appendix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831678" y="1334652"/>
            <a:ext cx="10126045" cy="5028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920B523-CC13-4A83-962B-EDDF1323F5A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BAFBD15-A9ED-4DE3-9E49-C0EF9E85736D}"/>
              </a:ext>
            </a:extLst>
          </p:cNvPr>
          <p:cNvSpPr/>
          <p:nvPr/>
        </p:nvSpPr>
        <p:spPr>
          <a:xfrm>
            <a:off x="286631" y="157981"/>
            <a:ext cx="1801505" cy="180150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6861F68-2CAF-4FC1-A8BB-4FE70C4BF3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8" y="398009"/>
            <a:ext cx="1228384" cy="1228384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11" y="73314"/>
            <a:ext cx="4347845" cy="65366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294666" y="3693999"/>
            <a:ext cx="151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smtClean="0"/>
              <a:t>Main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23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5" y="1242804"/>
            <a:ext cx="10384715" cy="52125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6"/>
            <a:ext cx="8918195" cy="729498"/>
          </a:xfrm>
        </p:spPr>
        <p:txBody>
          <a:bodyPr>
            <a:normAutofit fontScale="90000"/>
          </a:bodyPr>
          <a:lstStyle/>
          <a:p>
            <a:r>
              <a:rPr lang="en-ID" sz="4800" dirty="0">
                <a:solidFill>
                  <a:schemeClr val="bg1"/>
                </a:solidFill>
              </a:rPr>
              <a:t>Appendix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831678" y="1334652"/>
            <a:ext cx="10126045" cy="5028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920B523-CC13-4A83-962B-EDDF1323F5A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BAFBD15-A9ED-4DE3-9E49-C0EF9E85736D}"/>
              </a:ext>
            </a:extLst>
          </p:cNvPr>
          <p:cNvSpPr/>
          <p:nvPr/>
        </p:nvSpPr>
        <p:spPr>
          <a:xfrm>
            <a:off x="286631" y="157981"/>
            <a:ext cx="1801505" cy="180150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6861F68-2CAF-4FC1-A8BB-4FE70C4BF3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8" y="398009"/>
            <a:ext cx="1228384" cy="12283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63172" y="3664432"/>
            <a:ext cx="2093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smtClean="0"/>
              <a:t>Fingerprint Function</a:t>
            </a:r>
            <a:endParaRPr lang="en-US" dirty="0"/>
          </a:p>
        </p:txBody>
      </p:sp>
      <p:pic>
        <p:nvPicPr>
          <p:cNvPr id="12" name="Picture 11" descr="C:\Users\Christiawan\Downloads\bab3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11"/>
          <a:stretch/>
        </p:blipFill>
        <p:spPr bwMode="auto">
          <a:xfrm>
            <a:off x="4810979" y="61955"/>
            <a:ext cx="3685982" cy="68131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16" y="1610185"/>
            <a:ext cx="1853565" cy="4061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443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5" y="1242804"/>
            <a:ext cx="10384715" cy="52125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6"/>
            <a:ext cx="8918195" cy="729498"/>
          </a:xfrm>
        </p:spPr>
        <p:txBody>
          <a:bodyPr>
            <a:normAutofit fontScale="90000"/>
          </a:bodyPr>
          <a:lstStyle/>
          <a:p>
            <a:r>
              <a:rPr lang="en-ID" sz="4800" dirty="0">
                <a:solidFill>
                  <a:schemeClr val="bg1"/>
                </a:solidFill>
              </a:rPr>
              <a:t>Appendix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831678" y="1334652"/>
            <a:ext cx="10126045" cy="5028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920B523-CC13-4A83-962B-EDDF1323F5A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BAFBD15-A9ED-4DE3-9E49-C0EF9E85736D}"/>
              </a:ext>
            </a:extLst>
          </p:cNvPr>
          <p:cNvSpPr/>
          <p:nvPr/>
        </p:nvSpPr>
        <p:spPr>
          <a:xfrm>
            <a:off x="286631" y="157981"/>
            <a:ext cx="1801505" cy="180150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6861F68-2CAF-4FC1-A8BB-4FE70C4BF3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8" y="398009"/>
            <a:ext cx="1228384" cy="12283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4618" y="3664431"/>
            <a:ext cx="2093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smtClean="0"/>
              <a:t>Fingerprint Function</a:t>
            </a:r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616290" y="1892979"/>
            <a:ext cx="3028315" cy="3912235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7913268" y="198036"/>
            <a:ext cx="40100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3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5" y="1242804"/>
            <a:ext cx="10384715" cy="52125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6"/>
            <a:ext cx="8918195" cy="729498"/>
          </a:xfrm>
        </p:spPr>
        <p:txBody>
          <a:bodyPr>
            <a:normAutofit fontScale="90000"/>
          </a:bodyPr>
          <a:lstStyle/>
          <a:p>
            <a:r>
              <a:rPr lang="en-ID" sz="4800" dirty="0">
                <a:solidFill>
                  <a:schemeClr val="bg1"/>
                </a:solidFill>
              </a:rPr>
              <a:t>Appendix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869105" y="1334638"/>
            <a:ext cx="10126045" cy="5028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920B523-CC13-4A83-962B-EDDF1323F5A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BAFBD15-A9ED-4DE3-9E49-C0EF9E85736D}"/>
              </a:ext>
            </a:extLst>
          </p:cNvPr>
          <p:cNvSpPr/>
          <p:nvPr/>
        </p:nvSpPr>
        <p:spPr>
          <a:xfrm>
            <a:off x="286631" y="157981"/>
            <a:ext cx="1801505" cy="180150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6861F68-2CAF-4FC1-A8BB-4FE70C4BF3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8" y="398009"/>
            <a:ext cx="1228384" cy="12283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2023019" y="1959486"/>
            <a:ext cx="4995968" cy="17489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2173233" y="2108201"/>
            <a:ext cx="4721468" cy="147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BD28A5-8E19-4A79-B2D8-9DFAAB4AA8F5}"/>
              </a:ext>
            </a:extLst>
          </p:cNvPr>
          <p:cNvSpPr txBox="1"/>
          <p:nvPr/>
        </p:nvSpPr>
        <p:spPr>
          <a:xfrm>
            <a:off x="2233236" y="2265569"/>
            <a:ext cx="3978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Fungsi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fetch data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untuk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menerima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data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data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nasabah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Fungsi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update data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untuk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mengubah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isi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data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setelah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melakukan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transaksi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6C9F7A8-0D3F-438E-BD31-E95C6D6258F8}"/>
              </a:ext>
            </a:extLst>
          </p:cNvPr>
          <p:cNvSpPr/>
          <p:nvPr/>
        </p:nvSpPr>
        <p:spPr>
          <a:xfrm>
            <a:off x="7763609" y="1626393"/>
            <a:ext cx="3171441" cy="47466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A690A68-3EA0-4E96-83BC-2FA823D698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664" y="1704812"/>
            <a:ext cx="2959526" cy="456289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23348" y="4481981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smtClean="0"/>
              <a:t>Server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2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6" y="1599586"/>
            <a:ext cx="9947464" cy="48558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Jenis Kejahatan ATM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740669" y="1690688"/>
            <a:ext cx="9716398" cy="467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F9E467E-D605-4C4A-A0C4-BA32D3FA4E8F}"/>
              </a:ext>
            </a:extLst>
          </p:cNvPr>
          <p:cNvSpPr/>
          <p:nvPr/>
        </p:nvSpPr>
        <p:spPr>
          <a:xfrm>
            <a:off x="505516" y="365125"/>
            <a:ext cx="1801505" cy="1801505"/>
          </a:xfrm>
          <a:prstGeom prst="ellips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52EDEEB-3DB6-4DF2-8430-D8F6E01039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00" y="493709"/>
            <a:ext cx="1544335" cy="15443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2E4968D-AEFF-4748-8B05-B80CE584C8F7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D79EDE9B-4AD3-4E46-9345-AE2A8B004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068" y="4269483"/>
            <a:ext cx="4677718" cy="1484311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d-ID" sz="1800" dirty="0">
                <a:solidFill>
                  <a:schemeClr val="accent1">
                    <a:lumMod val="75000"/>
                  </a:schemeClr>
                </a:solidFill>
              </a:rPr>
              <a:t>Jenis kejahatan yang dicoba untuk diatasi</a:t>
            </a:r>
          </a:p>
          <a:p>
            <a:pPr algn="just"/>
            <a:r>
              <a:rPr lang="id-ID" sz="1800" i="1" dirty="0">
                <a:solidFill>
                  <a:schemeClr val="accent1">
                    <a:lumMod val="75000"/>
                  </a:schemeClr>
                </a:solidFill>
              </a:rPr>
              <a:t>Skimming</a:t>
            </a:r>
          </a:p>
          <a:p>
            <a:pPr algn="just"/>
            <a:r>
              <a:rPr lang="id-ID" sz="1800" dirty="0">
                <a:solidFill>
                  <a:schemeClr val="accent1">
                    <a:lumMod val="75000"/>
                  </a:schemeClr>
                </a:solidFill>
              </a:rPr>
              <a:t>PIN </a:t>
            </a:r>
            <a:r>
              <a:rPr lang="id-ID" sz="1800" i="1" dirty="0">
                <a:solidFill>
                  <a:schemeClr val="accent1">
                    <a:lumMod val="75000"/>
                  </a:schemeClr>
                </a:solidFill>
              </a:rPr>
              <a:t>capturing</a:t>
            </a:r>
          </a:p>
          <a:p>
            <a:pPr algn="just"/>
            <a:r>
              <a:rPr lang="id-ID" sz="1800" dirty="0">
                <a:solidFill>
                  <a:schemeClr val="accent1">
                    <a:lumMod val="75000"/>
                  </a:schemeClr>
                </a:solidFill>
              </a:rPr>
              <a:t>Pencurian pin secara langsung</a:t>
            </a: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8611A8D-78E3-4709-9F1C-B81B0C1FB6C7}"/>
              </a:ext>
            </a:extLst>
          </p:cNvPr>
          <p:cNvPicPr/>
          <p:nvPr/>
        </p:nvPicPr>
        <p:blipFill rotWithShape="1">
          <a:blip r:embed="rId3"/>
          <a:srcRect b="10702"/>
          <a:stretch/>
        </p:blipFill>
        <p:spPr bwMode="auto">
          <a:xfrm>
            <a:off x="5943599" y="1728339"/>
            <a:ext cx="5508323" cy="28690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044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5" y="1242804"/>
            <a:ext cx="10384715" cy="52125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6"/>
            <a:ext cx="8918195" cy="729498"/>
          </a:xfrm>
        </p:spPr>
        <p:txBody>
          <a:bodyPr>
            <a:normAutofit fontScale="90000"/>
          </a:bodyPr>
          <a:lstStyle/>
          <a:p>
            <a:r>
              <a:rPr lang="en-ID" sz="4800" dirty="0">
                <a:solidFill>
                  <a:schemeClr val="bg1"/>
                </a:solidFill>
              </a:rPr>
              <a:t>Appendix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831678" y="1334652"/>
            <a:ext cx="10126045" cy="5028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920B523-CC13-4A83-962B-EDDF1323F5A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BAFBD15-A9ED-4DE3-9E49-C0EF9E85736D}"/>
              </a:ext>
            </a:extLst>
          </p:cNvPr>
          <p:cNvSpPr/>
          <p:nvPr/>
        </p:nvSpPr>
        <p:spPr>
          <a:xfrm>
            <a:off x="286631" y="157981"/>
            <a:ext cx="1801505" cy="180150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6861F68-2CAF-4FC1-A8BB-4FE70C4BF3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8" y="398009"/>
            <a:ext cx="1228384" cy="1228384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xmlns="" id="{E71E08D3-5844-478A-8489-B7D2E79432D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7504" y="1626393"/>
            <a:ext cx="5107435" cy="4665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88136" y="3774301"/>
            <a:ext cx="126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smtClean="0"/>
              <a:t>APDU Card </a:t>
            </a:r>
          </a:p>
          <a:p>
            <a:r>
              <a:rPr lang="en-ID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72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2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C5A2FF9-6E85-497D-9945-326850D077D8}"/>
              </a:ext>
            </a:extLst>
          </p:cNvPr>
          <p:cNvSpPr/>
          <p:nvPr/>
        </p:nvSpPr>
        <p:spPr>
          <a:xfrm>
            <a:off x="-3" y="2892825"/>
            <a:ext cx="8052181" cy="118785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B93F3662-B48A-4544-85B9-E546A5B9D367}"/>
              </a:ext>
            </a:extLst>
          </p:cNvPr>
          <p:cNvSpPr/>
          <p:nvPr/>
        </p:nvSpPr>
        <p:spPr>
          <a:xfrm>
            <a:off x="-1" y="2634017"/>
            <a:ext cx="6650044" cy="14466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BA1BBE07-193A-4441-AA72-E5C66641295C}"/>
              </a:ext>
            </a:extLst>
          </p:cNvPr>
          <p:cNvSpPr/>
          <p:nvPr/>
        </p:nvSpPr>
        <p:spPr>
          <a:xfrm>
            <a:off x="2" y="1760560"/>
            <a:ext cx="4735772" cy="232012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7AEE651-5A10-4633-B559-16809907D0D8}"/>
              </a:ext>
            </a:extLst>
          </p:cNvPr>
          <p:cNvSpPr/>
          <p:nvPr/>
        </p:nvSpPr>
        <p:spPr>
          <a:xfrm>
            <a:off x="0" y="2634018"/>
            <a:ext cx="1978925" cy="14466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3030177C-CD4D-4943-AB3C-EAE64C334240}"/>
              </a:ext>
            </a:extLst>
          </p:cNvPr>
          <p:cNvSpPr/>
          <p:nvPr/>
        </p:nvSpPr>
        <p:spPr>
          <a:xfrm>
            <a:off x="608840" y="2812270"/>
            <a:ext cx="1088469" cy="1088469"/>
          </a:xfrm>
          <a:prstGeom prst="ellips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5365" y="4858603"/>
            <a:ext cx="3761270" cy="1294551"/>
          </a:xfrm>
        </p:spPr>
        <p:txBody>
          <a:bodyPr>
            <a:normAutofit/>
          </a:bodyPr>
          <a:lstStyle/>
          <a:p>
            <a:r>
              <a:rPr lang="en-ID" sz="8000">
                <a:solidFill>
                  <a:schemeClr val="bg1"/>
                </a:solidFill>
                <a:latin typeface="+mn-lt"/>
              </a:rPr>
              <a:t>SOLUSI</a:t>
            </a:r>
            <a:endParaRPr lang="en-US" sz="8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152950E-0FB7-4FDC-9730-6A59ECDBACD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8158B0B9-1C31-42F4-A93F-DD0DE6F57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3" y="2892826"/>
            <a:ext cx="933087" cy="93308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xmlns="" id="{D5112DEA-ACCF-46C7-BE14-9BE2A5D8B3B0}"/>
              </a:ext>
            </a:extLst>
          </p:cNvPr>
          <p:cNvSpPr/>
          <p:nvPr/>
        </p:nvSpPr>
        <p:spPr>
          <a:xfrm>
            <a:off x="2413860" y="2024409"/>
            <a:ext cx="1801505" cy="1801505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4282B3E4-976B-427C-8CB7-D14252845D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860" y="2024408"/>
            <a:ext cx="1801505" cy="1801505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xmlns="" id="{87C682EB-0115-412B-B56C-91570AA5DEC1}"/>
              </a:ext>
            </a:extLst>
          </p:cNvPr>
          <p:cNvSpPr/>
          <p:nvPr/>
        </p:nvSpPr>
        <p:spPr>
          <a:xfrm>
            <a:off x="5118848" y="2811409"/>
            <a:ext cx="1088485" cy="1088485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F1E85EA7-F737-42E1-9113-E80FE3B6A192}"/>
              </a:ext>
            </a:extLst>
          </p:cNvPr>
          <p:cNvSpPr/>
          <p:nvPr/>
        </p:nvSpPr>
        <p:spPr>
          <a:xfrm>
            <a:off x="6940412" y="3073280"/>
            <a:ext cx="821397" cy="821397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5CE3E52-2AE8-409F-9A39-1F6658D2E0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38" y="2856309"/>
            <a:ext cx="969604" cy="9696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94E56B0A-1F2F-4AA0-9721-8114422F1C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7038952" y="3164408"/>
            <a:ext cx="684417" cy="6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0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2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6" y="1599587"/>
            <a:ext cx="5444414" cy="44534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FCA210C-D843-46B9-BD8B-9309E8152EEA}"/>
              </a:ext>
            </a:extLst>
          </p:cNvPr>
          <p:cNvSpPr/>
          <p:nvPr/>
        </p:nvSpPr>
        <p:spPr>
          <a:xfrm>
            <a:off x="1740668" y="1690688"/>
            <a:ext cx="5164900" cy="4246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D15E579-F473-44BB-88BB-3D20205C12E1}"/>
              </a:ext>
            </a:extLst>
          </p:cNvPr>
          <p:cNvSpPr/>
          <p:nvPr/>
        </p:nvSpPr>
        <p:spPr>
          <a:xfrm>
            <a:off x="7402318" y="1599586"/>
            <a:ext cx="4155582" cy="44534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Sistem Biometrik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7486393" y="1690688"/>
            <a:ext cx="3970673" cy="4246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0A3B7E9-CA64-429F-B310-CEF7A1F653A7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xmlns="" id="{34DB7946-EA8A-4995-965E-311725D9F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4" t="3628" r="1653" b="2654"/>
          <a:stretch/>
        </p:blipFill>
        <p:spPr>
          <a:xfrm>
            <a:off x="7589662" y="1800421"/>
            <a:ext cx="3867405" cy="33673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A6F5DFD-08C5-4264-B941-D1FAA5B2C3C2}"/>
              </a:ext>
            </a:extLst>
          </p:cNvPr>
          <p:cNvSpPr/>
          <p:nvPr/>
        </p:nvSpPr>
        <p:spPr>
          <a:xfrm>
            <a:off x="7486394" y="5119682"/>
            <a:ext cx="38674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D" b="1">
                <a:ln/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International Biometric Group (IBG)</a:t>
            </a:r>
          </a:p>
          <a:p>
            <a:pPr algn="ctr"/>
            <a:r>
              <a:rPr lang="en-ID" b="1">
                <a:ln/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in </a:t>
            </a:r>
            <a:r>
              <a:rPr lang="en-US" b="1">
                <a:ln/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2012</a:t>
            </a:r>
            <a:endParaRPr lang="en-US" b="1" dirty="0">
              <a:ln/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2122CEA-4D02-41EB-A40E-E2B31641AF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" t="21215" r="2053"/>
          <a:stretch/>
        </p:blipFill>
        <p:spPr>
          <a:xfrm>
            <a:off x="1740669" y="1690688"/>
            <a:ext cx="5164900" cy="318611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xmlns="" id="{9FD6CED6-274C-41E0-88BC-F16099D73E3F}"/>
              </a:ext>
            </a:extLst>
          </p:cNvPr>
          <p:cNvSpPr/>
          <p:nvPr/>
        </p:nvSpPr>
        <p:spPr>
          <a:xfrm>
            <a:off x="286631" y="172706"/>
            <a:ext cx="1801505" cy="1801505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ABF2338-5D61-444E-B104-25104EF351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7" t="10680" r="13868" b="15738"/>
          <a:stretch/>
        </p:blipFill>
        <p:spPr>
          <a:xfrm>
            <a:off x="634100" y="365125"/>
            <a:ext cx="1204226" cy="13255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642F85E-6AD4-478B-B1FC-8C7BFABD8091}"/>
              </a:ext>
            </a:extLst>
          </p:cNvPr>
          <p:cNvSpPr/>
          <p:nvPr/>
        </p:nvSpPr>
        <p:spPr>
          <a:xfrm>
            <a:off x="1838326" y="4981182"/>
            <a:ext cx="14029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n/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Sidik jari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n/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Iris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n/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Wajah</a:t>
            </a:r>
          </a:p>
        </p:txBody>
      </p:sp>
    </p:spTree>
    <p:extLst>
      <p:ext uri="{BB962C8B-B14F-4D97-AF65-F5344CB8AC3E}">
        <p14:creationId xmlns:p14="http://schemas.microsoft.com/office/powerpoint/2010/main" val="261340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2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5" y="1599586"/>
            <a:ext cx="10264065" cy="4534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FCA210C-D843-46B9-BD8B-9309E8152EEA}"/>
              </a:ext>
            </a:extLst>
          </p:cNvPr>
          <p:cNvSpPr/>
          <p:nvPr/>
        </p:nvSpPr>
        <p:spPr>
          <a:xfrm>
            <a:off x="1740668" y="1690688"/>
            <a:ext cx="10006832" cy="4336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 dirty="0" smtClean="0">
                <a:solidFill>
                  <a:schemeClr val="bg1"/>
                </a:solidFill>
              </a:rPr>
              <a:t>Fingerprint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0A3B7E9-CA64-429F-B310-CEF7A1F653A7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9FD6CED6-274C-41E0-88BC-F16099D73E3F}"/>
              </a:ext>
            </a:extLst>
          </p:cNvPr>
          <p:cNvSpPr/>
          <p:nvPr/>
        </p:nvSpPr>
        <p:spPr>
          <a:xfrm>
            <a:off x="286631" y="172706"/>
            <a:ext cx="1801505" cy="1801505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ABF2338-5D61-444E-B104-25104EF351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7" t="10680" r="13868" b="15738"/>
          <a:stretch/>
        </p:blipFill>
        <p:spPr>
          <a:xfrm>
            <a:off x="634100" y="365125"/>
            <a:ext cx="1204226" cy="132556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692537" y="2516449"/>
            <a:ext cx="604364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Why Fingerprint?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768998" y="3749769"/>
            <a:ext cx="8042002" cy="2290616"/>
            <a:chOff x="2826657" y="3624936"/>
            <a:chExt cx="9176657" cy="2613802"/>
          </a:xfrm>
        </p:grpSpPr>
        <p:sp>
          <p:nvSpPr>
            <p:cNvPr id="15" name="Rectangle 14"/>
            <p:cNvSpPr/>
            <p:nvPr/>
          </p:nvSpPr>
          <p:spPr>
            <a:xfrm>
              <a:off x="2826657" y="3624936"/>
              <a:ext cx="9176657" cy="2586841"/>
            </a:xfrm>
            <a:prstGeom prst="rect">
              <a:avLst/>
            </a:prstGeom>
            <a:solidFill>
              <a:schemeClr val="tx2">
                <a:lumMod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73417" y="5315408"/>
              <a:ext cx="1705676" cy="737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Powerful Technology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628640" y="5315408"/>
              <a:ext cx="1780755" cy="737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Simple Identification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683863" y="5315408"/>
              <a:ext cx="151746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Worldwide Unique System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39086" y="5315408"/>
              <a:ext cx="151746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Limited Access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848237" y="3962389"/>
              <a:ext cx="1188720" cy="1188720"/>
              <a:chOff x="8036923" y="3624940"/>
              <a:chExt cx="1188720" cy="118872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8036923" y="3624940"/>
                <a:ext cx="1188720" cy="118872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17"/>
              <p:cNvSpPr>
                <a:spLocks noEditPoints="1"/>
              </p:cNvSpPr>
              <p:nvPr/>
            </p:nvSpPr>
            <p:spPr bwMode="auto">
              <a:xfrm>
                <a:off x="8332039" y="3939900"/>
                <a:ext cx="598488" cy="558800"/>
              </a:xfrm>
              <a:custGeom>
                <a:avLst/>
                <a:gdLst>
                  <a:gd name="T0" fmla="*/ 1220 w 3390"/>
                  <a:gd name="T1" fmla="*/ 2886 h 3167"/>
                  <a:gd name="T2" fmla="*/ 1015 w 3390"/>
                  <a:gd name="T3" fmla="*/ 2329 h 3167"/>
                  <a:gd name="T4" fmla="*/ 222 w 3390"/>
                  <a:gd name="T5" fmla="*/ 2438 h 3167"/>
                  <a:gd name="T6" fmla="*/ 1015 w 3390"/>
                  <a:gd name="T7" fmla="*/ 1916 h 3167"/>
                  <a:gd name="T8" fmla="*/ 222 w 3390"/>
                  <a:gd name="T9" fmla="*/ 1814 h 3167"/>
                  <a:gd name="T10" fmla="*/ 1130 w 3390"/>
                  <a:gd name="T11" fmla="*/ 1404 h 3167"/>
                  <a:gd name="T12" fmla="*/ 1096 w 3390"/>
                  <a:gd name="T13" fmla="*/ 1503 h 3167"/>
                  <a:gd name="T14" fmla="*/ 1064 w 3390"/>
                  <a:gd name="T15" fmla="*/ 1404 h 3167"/>
                  <a:gd name="T16" fmla="*/ 796 w 3390"/>
                  <a:gd name="T17" fmla="*/ 1448 h 3167"/>
                  <a:gd name="T18" fmla="*/ 696 w 3390"/>
                  <a:gd name="T19" fmla="*/ 1481 h 3167"/>
                  <a:gd name="T20" fmla="*/ 1096 w 3390"/>
                  <a:gd name="T21" fmla="*/ 1303 h 3167"/>
                  <a:gd name="T22" fmla="*/ 952 w 3390"/>
                  <a:gd name="T23" fmla="*/ 1448 h 3167"/>
                  <a:gd name="T24" fmla="*/ 1096 w 3390"/>
                  <a:gd name="T25" fmla="*/ 1594 h 3167"/>
                  <a:gd name="T26" fmla="*/ 1242 w 3390"/>
                  <a:gd name="T27" fmla="*/ 1448 h 3167"/>
                  <a:gd name="T28" fmla="*/ 1096 w 3390"/>
                  <a:gd name="T29" fmla="*/ 1303 h 3167"/>
                  <a:gd name="T30" fmla="*/ 599 w 3390"/>
                  <a:gd name="T31" fmla="*/ 1419 h 3167"/>
                  <a:gd name="T32" fmla="*/ 712 w 3390"/>
                  <a:gd name="T33" fmla="*/ 1591 h 3167"/>
                  <a:gd name="T34" fmla="*/ 882 w 3390"/>
                  <a:gd name="T35" fmla="*/ 1477 h 3167"/>
                  <a:gd name="T36" fmla="*/ 770 w 3390"/>
                  <a:gd name="T37" fmla="*/ 1307 h 3167"/>
                  <a:gd name="T38" fmla="*/ 1887 w 3390"/>
                  <a:gd name="T39" fmla="*/ 0 h 3167"/>
                  <a:gd name="T40" fmla="*/ 2619 w 3390"/>
                  <a:gd name="T41" fmla="*/ 191 h 3167"/>
                  <a:gd name="T42" fmla="*/ 3153 w 3390"/>
                  <a:gd name="T43" fmla="*/ 695 h 3167"/>
                  <a:gd name="T44" fmla="*/ 3387 w 3390"/>
                  <a:gd name="T45" fmla="*/ 1410 h 3167"/>
                  <a:gd name="T46" fmla="*/ 3244 w 3390"/>
                  <a:gd name="T47" fmla="*/ 2157 h 3167"/>
                  <a:gd name="T48" fmla="*/ 2775 w 3390"/>
                  <a:gd name="T49" fmla="*/ 2725 h 3167"/>
                  <a:gd name="T50" fmla="*/ 2084 w 3390"/>
                  <a:gd name="T51" fmla="*/ 3004 h 3167"/>
                  <a:gd name="T52" fmla="*/ 1683 w 3390"/>
                  <a:gd name="T53" fmla="*/ 2127 h 3167"/>
                  <a:gd name="T54" fmla="*/ 1863 w 3390"/>
                  <a:gd name="T55" fmla="*/ 2184 h 3167"/>
                  <a:gd name="T56" fmla="*/ 2045 w 3390"/>
                  <a:gd name="T57" fmla="*/ 2229 h 3167"/>
                  <a:gd name="T58" fmla="*/ 2114 w 3390"/>
                  <a:gd name="T59" fmla="*/ 2420 h 3167"/>
                  <a:gd name="T60" fmla="*/ 2175 w 3390"/>
                  <a:gd name="T61" fmla="*/ 2621 h 3167"/>
                  <a:gd name="T62" fmla="*/ 2140 w 3390"/>
                  <a:gd name="T63" fmla="*/ 2816 h 3167"/>
                  <a:gd name="T64" fmla="*/ 2641 w 3390"/>
                  <a:gd name="T65" fmla="*/ 2621 h 3167"/>
                  <a:gd name="T66" fmla="*/ 2655 w 3390"/>
                  <a:gd name="T67" fmla="*/ 2353 h 3167"/>
                  <a:gd name="T68" fmla="*/ 2540 w 3390"/>
                  <a:gd name="T69" fmla="*/ 2105 h 3167"/>
                  <a:gd name="T70" fmla="*/ 2640 w 3390"/>
                  <a:gd name="T71" fmla="*/ 1876 h 3167"/>
                  <a:gd name="T72" fmla="*/ 2866 w 3390"/>
                  <a:gd name="T73" fmla="*/ 1811 h 3167"/>
                  <a:gd name="T74" fmla="*/ 3122 w 3390"/>
                  <a:gd name="T75" fmla="*/ 1778 h 3167"/>
                  <a:gd name="T76" fmla="*/ 3215 w 3390"/>
                  <a:gd name="T77" fmla="*/ 1323 h 3167"/>
                  <a:gd name="T78" fmla="*/ 2938 w 3390"/>
                  <a:gd name="T79" fmla="*/ 675 h 3167"/>
                  <a:gd name="T80" fmla="*/ 2594 w 3390"/>
                  <a:gd name="T81" fmla="*/ 388 h 3167"/>
                  <a:gd name="T82" fmla="*/ 2721 w 3390"/>
                  <a:gd name="T83" fmla="*/ 592 h 3167"/>
                  <a:gd name="T84" fmla="*/ 2716 w 3390"/>
                  <a:gd name="T85" fmla="*/ 774 h 3167"/>
                  <a:gd name="T86" fmla="*/ 2739 w 3390"/>
                  <a:gd name="T87" fmla="*/ 987 h 3167"/>
                  <a:gd name="T88" fmla="*/ 2858 w 3390"/>
                  <a:gd name="T89" fmla="*/ 1070 h 3167"/>
                  <a:gd name="T90" fmla="*/ 2907 w 3390"/>
                  <a:gd name="T91" fmla="*/ 1240 h 3167"/>
                  <a:gd name="T92" fmla="*/ 2859 w 3390"/>
                  <a:gd name="T93" fmla="*/ 1428 h 3167"/>
                  <a:gd name="T94" fmla="*/ 2754 w 3390"/>
                  <a:gd name="T95" fmla="*/ 1471 h 3167"/>
                  <a:gd name="T96" fmla="*/ 2529 w 3390"/>
                  <a:gd name="T97" fmla="*/ 1348 h 3167"/>
                  <a:gd name="T98" fmla="*/ 2358 w 3390"/>
                  <a:gd name="T99" fmla="*/ 1371 h 3167"/>
                  <a:gd name="T100" fmla="*/ 2241 w 3390"/>
                  <a:gd name="T101" fmla="*/ 1289 h 3167"/>
                  <a:gd name="T102" fmla="*/ 2114 w 3390"/>
                  <a:gd name="T103" fmla="*/ 1150 h 3167"/>
                  <a:gd name="T104" fmla="*/ 1961 w 3390"/>
                  <a:gd name="T105" fmla="*/ 1232 h 3167"/>
                  <a:gd name="T106" fmla="*/ 1897 w 3390"/>
                  <a:gd name="T107" fmla="*/ 1419 h 3167"/>
                  <a:gd name="T108" fmla="*/ 1826 w 3390"/>
                  <a:gd name="T109" fmla="*/ 1578 h 3167"/>
                  <a:gd name="T110" fmla="*/ 1647 w 3390"/>
                  <a:gd name="T111" fmla="*/ 1576 h 3167"/>
                  <a:gd name="T112" fmla="*/ 1419 w 3390"/>
                  <a:gd name="T113" fmla="*/ 731 h 3167"/>
                  <a:gd name="T114" fmla="*/ 1282 w 3390"/>
                  <a:gd name="T115" fmla="*/ 411 h 3167"/>
                  <a:gd name="T116" fmla="*/ 838 w 3390"/>
                  <a:gd name="T117" fmla="*/ 675 h 3167"/>
                  <a:gd name="T118" fmla="*/ 616 w 3390"/>
                  <a:gd name="T119" fmla="*/ 707 h 3167"/>
                  <a:gd name="T120" fmla="*/ 1150 w 3390"/>
                  <a:gd name="T121" fmla="*/ 194 h 3167"/>
                  <a:gd name="T122" fmla="*/ 1887 w 3390"/>
                  <a:gd name="T123" fmla="*/ 0 h 3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390" h="3167">
                    <a:moveTo>
                      <a:pt x="1015" y="2777"/>
                    </a:moveTo>
                    <a:lnTo>
                      <a:pt x="1015" y="2825"/>
                    </a:lnTo>
                    <a:lnTo>
                      <a:pt x="1151" y="2825"/>
                    </a:lnTo>
                    <a:lnTo>
                      <a:pt x="1151" y="2777"/>
                    </a:lnTo>
                    <a:lnTo>
                      <a:pt x="1015" y="2777"/>
                    </a:lnTo>
                    <a:close/>
                    <a:moveTo>
                      <a:pt x="222" y="2715"/>
                    </a:moveTo>
                    <a:lnTo>
                      <a:pt x="1220" y="2715"/>
                    </a:lnTo>
                    <a:lnTo>
                      <a:pt x="1220" y="2886"/>
                    </a:lnTo>
                    <a:lnTo>
                      <a:pt x="222" y="2886"/>
                    </a:lnTo>
                    <a:lnTo>
                      <a:pt x="222" y="2715"/>
                    </a:lnTo>
                    <a:close/>
                    <a:moveTo>
                      <a:pt x="132" y="2626"/>
                    </a:moveTo>
                    <a:lnTo>
                      <a:pt x="132" y="2975"/>
                    </a:lnTo>
                    <a:lnTo>
                      <a:pt x="1309" y="2975"/>
                    </a:lnTo>
                    <a:lnTo>
                      <a:pt x="1309" y="2626"/>
                    </a:lnTo>
                    <a:lnTo>
                      <a:pt x="132" y="2626"/>
                    </a:lnTo>
                    <a:close/>
                    <a:moveTo>
                      <a:pt x="1015" y="2329"/>
                    </a:moveTo>
                    <a:lnTo>
                      <a:pt x="1015" y="2376"/>
                    </a:lnTo>
                    <a:lnTo>
                      <a:pt x="1151" y="2376"/>
                    </a:lnTo>
                    <a:lnTo>
                      <a:pt x="1151" y="2329"/>
                    </a:lnTo>
                    <a:lnTo>
                      <a:pt x="1015" y="2329"/>
                    </a:lnTo>
                    <a:close/>
                    <a:moveTo>
                      <a:pt x="222" y="2268"/>
                    </a:moveTo>
                    <a:lnTo>
                      <a:pt x="1220" y="2268"/>
                    </a:lnTo>
                    <a:lnTo>
                      <a:pt x="1220" y="2438"/>
                    </a:lnTo>
                    <a:lnTo>
                      <a:pt x="222" y="2438"/>
                    </a:lnTo>
                    <a:lnTo>
                      <a:pt x="222" y="2268"/>
                    </a:lnTo>
                    <a:close/>
                    <a:moveTo>
                      <a:pt x="132" y="2177"/>
                    </a:moveTo>
                    <a:lnTo>
                      <a:pt x="132" y="2528"/>
                    </a:lnTo>
                    <a:lnTo>
                      <a:pt x="1309" y="2528"/>
                    </a:lnTo>
                    <a:lnTo>
                      <a:pt x="1309" y="2177"/>
                    </a:lnTo>
                    <a:lnTo>
                      <a:pt x="132" y="2177"/>
                    </a:lnTo>
                    <a:close/>
                    <a:moveTo>
                      <a:pt x="1015" y="1869"/>
                    </a:moveTo>
                    <a:lnTo>
                      <a:pt x="1015" y="1916"/>
                    </a:lnTo>
                    <a:lnTo>
                      <a:pt x="1151" y="1916"/>
                    </a:lnTo>
                    <a:lnTo>
                      <a:pt x="1151" y="1869"/>
                    </a:lnTo>
                    <a:lnTo>
                      <a:pt x="1015" y="1869"/>
                    </a:lnTo>
                    <a:close/>
                    <a:moveTo>
                      <a:pt x="222" y="1814"/>
                    </a:moveTo>
                    <a:lnTo>
                      <a:pt x="1220" y="1814"/>
                    </a:lnTo>
                    <a:lnTo>
                      <a:pt x="1220" y="1984"/>
                    </a:lnTo>
                    <a:lnTo>
                      <a:pt x="222" y="1984"/>
                    </a:lnTo>
                    <a:lnTo>
                      <a:pt x="222" y="1814"/>
                    </a:lnTo>
                    <a:close/>
                    <a:moveTo>
                      <a:pt x="132" y="1724"/>
                    </a:moveTo>
                    <a:lnTo>
                      <a:pt x="132" y="2074"/>
                    </a:lnTo>
                    <a:lnTo>
                      <a:pt x="1309" y="2074"/>
                    </a:lnTo>
                    <a:lnTo>
                      <a:pt x="1309" y="1724"/>
                    </a:lnTo>
                    <a:lnTo>
                      <a:pt x="132" y="1724"/>
                    </a:lnTo>
                    <a:close/>
                    <a:moveTo>
                      <a:pt x="1096" y="1393"/>
                    </a:moveTo>
                    <a:lnTo>
                      <a:pt x="1114" y="1396"/>
                    </a:lnTo>
                    <a:lnTo>
                      <a:pt x="1130" y="1404"/>
                    </a:lnTo>
                    <a:lnTo>
                      <a:pt x="1141" y="1416"/>
                    </a:lnTo>
                    <a:lnTo>
                      <a:pt x="1149" y="1431"/>
                    </a:lnTo>
                    <a:lnTo>
                      <a:pt x="1151" y="1448"/>
                    </a:lnTo>
                    <a:lnTo>
                      <a:pt x="1149" y="1466"/>
                    </a:lnTo>
                    <a:lnTo>
                      <a:pt x="1141" y="1481"/>
                    </a:lnTo>
                    <a:lnTo>
                      <a:pt x="1130" y="1493"/>
                    </a:lnTo>
                    <a:lnTo>
                      <a:pt x="1114" y="1501"/>
                    </a:lnTo>
                    <a:lnTo>
                      <a:pt x="1096" y="1503"/>
                    </a:lnTo>
                    <a:lnTo>
                      <a:pt x="1080" y="1501"/>
                    </a:lnTo>
                    <a:lnTo>
                      <a:pt x="1064" y="1493"/>
                    </a:lnTo>
                    <a:lnTo>
                      <a:pt x="1053" y="1481"/>
                    </a:lnTo>
                    <a:lnTo>
                      <a:pt x="1045" y="1466"/>
                    </a:lnTo>
                    <a:lnTo>
                      <a:pt x="1042" y="1448"/>
                    </a:lnTo>
                    <a:lnTo>
                      <a:pt x="1045" y="1431"/>
                    </a:lnTo>
                    <a:lnTo>
                      <a:pt x="1053" y="1416"/>
                    </a:lnTo>
                    <a:lnTo>
                      <a:pt x="1064" y="1404"/>
                    </a:lnTo>
                    <a:lnTo>
                      <a:pt x="1080" y="1396"/>
                    </a:lnTo>
                    <a:lnTo>
                      <a:pt x="1096" y="1393"/>
                    </a:lnTo>
                    <a:close/>
                    <a:moveTo>
                      <a:pt x="741" y="1393"/>
                    </a:moveTo>
                    <a:lnTo>
                      <a:pt x="759" y="1396"/>
                    </a:lnTo>
                    <a:lnTo>
                      <a:pt x="773" y="1404"/>
                    </a:lnTo>
                    <a:lnTo>
                      <a:pt x="786" y="1416"/>
                    </a:lnTo>
                    <a:lnTo>
                      <a:pt x="793" y="1431"/>
                    </a:lnTo>
                    <a:lnTo>
                      <a:pt x="796" y="1448"/>
                    </a:lnTo>
                    <a:lnTo>
                      <a:pt x="793" y="1466"/>
                    </a:lnTo>
                    <a:lnTo>
                      <a:pt x="786" y="1481"/>
                    </a:lnTo>
                    <a:lnTo>
                      <a:pt x="773" y="1493"/>
                    </a:lnTo>
                    <a:lnTo>
                      <a:pt x="759" y="1501"/>
                    </a:lnTo>
                    <a:lnTo>
                      <a:pt x="741" y="1503"/>
                    </a:lnTo>
                    <a:lnTo>
                      <a:pt x="723" y="1501"/>
                    </a:lnTo>
                    <a:lnTo>
                      <a:pt x="709" y="1493"/>
                    </a:lnTo>
                    <a:lnTo>
                      <a:pt x="696" y="1481"/>
                    </a:lnTo>
                    <a:lnTo>
                      <a:pt x="689" y="1466"/>
                    </a:lnTo>
                    <a:lnTo>
                      <a:pt x="686" y="1448"/>
                    </a:lnTo>
                    <a:lnTo>
                      <a:pt x="689" y="1431"/>
                    </a:lnTo>
                    <a:lnTo>
                      <a:pt x="696" y="1416"/>
                    </a:lnTo>
                    <a:lnTo>
                      <a:pt x="709" y="1404"/>
                    </a:lnTo>
                    <a:lnTo>
                      <a:pt x="723" y="1396"/>
                    </a:lnTo>
                    <a:lnTo>
                      <a:pt x="741" y="1393"/>
                    </a:lnTo>
                    <a:close/>
                    <a:moveTo>
                      <a:pt x="1096" y="1303"/>
                    </a:moveTo>
                    <a:lnTo>
                      <a:pt x="1067" y="1307"/>
                    </a:lnTo>
                    <a:lnTo>
                      <a:pt x="1041" y="1315"/>
                    </a:lnTo>
                    <a:lnTo>
                      <a:pt x="1016" y="1328"/>
                    </a:lnTo>
                    <a:lnTo>
                      <a:pt x="995" y="1346"/>
                    </a:lnTo>
                    <a:lnTo>
                      <a:pt x="977" y="1367"/>
                    </a:lnTo>
                    <a:lnTo>
                      <a:pt x="964" y="1392"/>
                    </a:lnTo>
                    <a:lnTo>
                      <a:pt x="956" y="1419"/>
                    </a:lnTo>
                    <a:lnTo>
                      <a:pt x="952" y="1448"/>
                    </a:lnTo>
                    <a:lnTo>
                      <a:pt x="956" y="1477"/>
                    </a:lnTo>
                    <a:lnTo>
                      <a:pt x="964" y="1505"/>
                    </a:lnTo>
                    <a:lnTo>
                      <a:pt x="977" y="1529"/>
                    </a:lnTo>
                    <a:lnTo>
                      <a:pt x="995" y="1551"/>
                    </a:lnTo>
                    <a:lnTo>
                      <a:pt x="1016" y="1569"/>
                    </a:lnTo>
                    <a:lnTo>
                      <a:pt x="1041" y="1582"/>
                    </a:lnTo>
                    <a:lnTo>
                      <a:pt x="1067" y="1591"/>
                    </a:lnTo>
                    <a:lnTo>
                      <a:pt x="1096" y="1594"/>
                    </a:lnTo>
                    <a:lnTo>
                      <a:pt x="1125" y="1591"/>
                    </a:lnTo>
                    <a:lnTo>
                      <a:pt x="1153" y="1582"/>
                    </a:lnTo>
                    <a:lnTo>
                      <a:pt x="1177" y="1569"/>
                    </a:lnTo>
                    <a:lnTo>
                      <a:pt x="1199" y="1551"/>
                    </a:lnTo>
                    <a:lnTo>
                      <a:pt x="1217" y="1529"/>
                    </a:lnTo>
                    <a:lnTo>
                      <a:pt x="1230" y="1505"/>
                    </a:lnTo>
                    <a:lnTo>
                      <a:pt x="1238" y="1477"/>
                    </a:lnTo>
                    <a:lnTo>
                      <a:pt x="1242" y="1448"/>
                    </a:lnTo>
                    <a:lnTo>
                      <a:pt x="1238" y="1419"/>
                    </a:lnTo>
                    <a:lnTo>
                      <a:pt x="1230" y="1392"/>
                    </a:lnTo>
                    <a:lnTo>
                      <a:pt x="1217" y="1367"/>
                    </a:lnTo>
                    <a:lnTo>
                      <a:pt x="1199" y="1346"/>
                    </a:lnTo>
                    <a:lnTo>
                      <a:pt x="1177" y="1328"/>
                    </a:lnTo>
                    <a:lnTo>
                      <a:pt x="1153" y="1315"/>
                    </a:lnTo>
                    <a:lnTo>
                      <a:pt x="1125" y="1307"/>
                    </a:lnTo>
                    <a:lnTo>
                      <a:pt x="1096" y="1303"/>
                    </a:lnTo>
                    <a:close/>
                    <a:moveTo>
                      <a:pt x="741" y="1303"/>
                    </a:moveTo>
                    <a:lnTo>
                      <a:pt x="712" y="1307"/>
                    </a:lnTo>
                    <a:lnTo>
                      <a:pt x="685" y="1315"/>
                    </a:lnTo>
                    <a:lnTo>
                      <a:pt x="660" y="1328"/>
                    </a:lnTo>
                    <a:lnTo>
                      <a:pt x="638" y="1346"/>
                    </a:lnTo>
                    <a:lnTo>
                      <a:pt x="621" y="1367"/>
                    </a:lnTo>
                    <a:lnTo>
                      <a:pt x="607" y="1392"/>
                    </a:lnTo>
                    <a:lnTo>
                      <a:pt x="599" y="1419"/>
                    </a:lnTo>
                    <a:lnTo>
                      <a:pt x="596" y="1448"/>
                    </a:lnTo>
                    <a:lnTo>
                      <a:pt x="599" y="1477"/>
                    </a:lnTo>
                    <a:lnTo>
                      <a:pt x="607" y="1505"/>
                    </a:lnTo>
                    <a:lnTo>
                      <a:pt x="621" y="1529"/>
                    </a:lnTo>
                    <a:lnTo>
                      <a:pt x="638" y="1551"/>
                    </a:lnTo>
                    <a:lnTo>
                      <a:pt x="660" y="1569"/>
                    </a:lnTo>
                    <a:lnTo>
                      <a:pt x="685" y="1582"/>
                    </a:lnTo>
                    <a:lnTo>
                      <a:pt x="712" y="1591"/>
                    </a:lnTo>
                    <a:lnTo>
                      <a:pt x="741" y="1594"/>
                    </a:lnTo>
                    <a:lnTo>
                      <a:pt x="770" y="1591"/>
                    </a:lnTo>
                    <a:lnTo>
                      <a:pt x="797" y="1582"/>
                    </a:lnTo>
                    <a:lnTo>
                      <a:pt x="822" y="1569"/>
                    </a:lnTo>
                    <a:lnTo>
                      <a:pt x="843" y="1551"/>
                    </a:lnTo>
                    <a:lnTo>
                      <a:pt x="860" y="1529"/>
                    </a:lnTo>
                    <a:lnTo>
                      <a:pt x="874" y="1505"/>
                    </a:lnTo>
                    <a:lnTo>
                      <a:pt x="882" y="1477"/>
                    </a:lnTo>
                    <a:lnTo>
                      <a:pt x="885" y="1448"/>
                    </a:lnTo>
                    <a:lnTo>
                      <a:pt x="882" y="1419"/>
                    </a:lnTo>
                    <a:lnTo>
                      <a:pt x="874" y="1392"/>
                    </a:lnTo>
                    <a:lnTo>
                      <a:pt x="860" y="1367"/>
                    </a:lnTo>
                    <a:lnTo>
                      <a:pt x="843" y="1346"/>
                    </a:lnTo>
                    <a:lnTo>
                      <a:pt x="822" y="1328"/>
                    </a:lnTo>
                    <a:lnTo>
                      <a:pt x="797" y="1315"/>
                    </a:lnTo>
                    <a:lnTo>
                      <a:pt x="770" y="1307"/>
                    </a:lnTo>
                    <a:lnTo>
                      <a:pt x="741" y="1303"/>
                    </a:lnTo>
                    <a:close/>
                    <a:moveTo>
                      <a:pt x="0" y="1156"/>
                    </a:moveTo>
                    <a:lnTo>
                      <a:pt x="1427" y="1156"/>
                    </a:lnTo>
                    <a:lnTo>
                      <a:pt x="1427" y="3167"/>
                    </a:lnTo>
                    <a:lnTo>
                      <a:pt x="0" y="3167"/>
                    </a:lnTo>
                    <a:lnTo>
                      <a:pt x="0" y="2404"/>
                    </a:lnTo>
                    <a:lnTo>
                      <a:pt x="0" y="1156"/>
                    </a:lnTo>
                    <a:close/>
                    <a:moveTo>
                      <a:pt x="1887" y="0"/>
                    </a:moveTo>
                    <a:lnTo>
                      <a:pt x="1987" y="3"/>
                    </a:lnTo>
                    <a:lnTo>
                      <a:pt x="2083" y="13"/>
                    </a:lnTo>
                    <a:lnTo>
                      <a:pt x="2178" y="29"/>
                    </a:lnTo>
                    <a:lnTo>
                      <a:pt x="2272" y="50"/>
                    </a:lnTo>
                    <a:lnTo>
                      <a:pt x="2362" y="77"/>
                    </a:lnTo>
                    <a:lnTo>
                      <a:pt x="2450" y="110"/>
                    </a:lnTo>
                    <a:lnTo>
                      <a:pt x="2536" y="147"/>
                    </a:lnTo>
                    <a:lnTo>
                      <a:pt x="2619" y="191"/>
                    </a:lnTo>
                    <a:lnTo>
                      <a:pt x="2698" y="239"/>
                    </a:lnTo>
                    <a:lnTo>
                      <a:pt x="2774" y="291"/>
                    </a:lnTo>
                    <a:lnTo>
                      <a:pt x="2847" y="348"/>
                    </a:lnTo>
                    <a:lnTo>
                      <a:pt x="2916" y="410"/>
                    </a:lnTo>
                    <a:lnTo>
                      <a:pt x="2982" y="475"/>
                    </a:lnTo>
                    <a:lnTo>
                      <a:pt x="3043" y="545"/>
                    </a:lnTo>
                    <a:lnTo>
                      <a:pt x="3100" y="618"/>
                    </a:lnTo>
                    <a:lnTo>
                      <a:pt x="3153" y="695"/>
                    </a:lnTo>
                    <a:lnTo>
                      <a:pt x="3200" y="775"/>
                    </a:lnTo>
                    <a:lnTo>
                      <a:pt x="3243" y="858"/>
                    </a:lnTo>
                    <a:lnTo>
                      <a:pt x="3281" y="943"/>
                    </a:lnTo>
                    <a:lnTo>
                      <a:pt x="3313" y="1032"/>
                    </a:lnTo>
                    <a:lnTo>
                      <a:pt x="3340" y="1123"/>
                    </a:lnTo>
                    <a:lnTo>
                      <a:pt x="3362" y="1217"/>
                    </a:lnTo>
                    <a:lnTo>
                      <a:pt x="3378" y="1312"/>
                    </a:lnTo>
                    <a:lnTo>
                      <a:pt x="3387" y="1410"/>
                    </a:lnTo>
                    <a:lnTo>
                      <a:pt x="3390" y="1508"/>
                    </a:lnTo>
                    <a:lnTo>
                      <a:pt x="3388" y="1596"/>
                    </a:lnTo>
                    <a:lnTo>
                      <a:pt x="3380" y="1682"/>
                    </a:lnTo>
                    <a:lnTo>
                      <a:pt x="3367" y="1767"/>
                    </a:lnTo>
                    <a:lnTo>
                      <a:pt x="3341" y="1890"/>
                    </a:lnTo>
                    <a:lnTo>
                      <a:pt x="3314" y="1981"/>
                    </a:lnTo>
                    <a:lnTo>
                      <a:pt x="3282" y="2070"/>
                    </a:lnTo>
                    <a:lnTo>
                      <a:pt x="3244" y="2157"/>
                    </a:lnTo>
                    <a:lnTo>
                      <a:pt x="3201" y="2240"/>
                    </a:lnTo>
                    <a:lnTo>
                      <a:pt x="3154" y="2320"/>
                    </a:lnTo>
                    <a:lnTo>
                      <a:pt x="3102" y="2397"/>
                    </a:lnTo>
                    <a:lnTo>
                      <a:pt x="3045" y="2470"/>
                    </a:lnTo>
                    <a:lnTo>
                      <a:pt x="2984" y="2539"/>
                    </a:lnTo>
                    <a:lnTo>
                      <a:pt x="2918" y="2605"/>
                    </a:lnTo>
                    <a:lnTo>
                      <a:pt x="2849" y="2666"/>
                    </a:lnTo>
                    <a:lnTo>
                      <a:pt x="2775" y="2725"/>
                    </a:lnTo>
                    <a:lnTo>
                      <a:pt x="2700" y="2777"/>
                    </a:lnTo>
                    <a:lnTo>
                      <a:pt x="2620" y="2826"/>
                    </a:lnTo>
                    <a:lnTo>
                      <a:pt x="2537" y="2868"/>
                    </a:lnTo>
                    <a:lnTo>
                      <a:pt x="2451" y="2907"/>
                    </a:lnTo>
                    <a:lnTo>
                      <a:pt x="2363" y="2939"/>
                    </a:lnTo>
                    <a:lnTo>
                      <a:pt x="2272" y="2967"/>
                    </a:lnTo>
                    <a:lnTo>
                      <a:pt x="2178" y="2988"/>
                    </a:lnTo>
                    <a:lnTo>
                      <a:pt x="2084" y="3004"/>
                    </a:lnTo>
                    <a:lnTo>
                      <a:pt x="1987" y="3014"/>
                    </a:lnTo>
                    <a:lnTo>
                      <a:pt x="1888" y="3017"/>
                    </a:lnTo>
                    <a:lnTo>
                      <a:pt x="1800" y="3014"/>
                    </a:lnTo>
                    <a:lnTo>
                      <a:pt x="1713" y="3007"/>
                    </a:lnTo>
                    <a:lnTo>
                      <a:pt x="1628" y="2994"/>
                    </a:lnTo>
                    <a:lnTo>
                      <a:pt x="1628" y="2095"/>
                    </a:lnTo>
                    <a:lnTo>
                      <a:pt x="1656" y="2110"/>
                    </a:lnTo>
                    <a:lnTo>
                      <a:pt x="1683" y="2127"/>
                    </a:lnTo>
                    <a:lnTo>
                      <a:pt x="1709" y="2147"/>
                    </a:lnTo>
                    <a:lnTo>
                      <a:pt x="1735" y="2169"/>
                    </a:lnTo>
                    <a:lnTo>
                      <a:pt x="1754" y="2179"/>
                    </a:lnTo>
                    <a:lnTo>
                      <a:pt x="1774" y="2187"/>
                    </a:lnTo>
                    <a:lnTo>
                      <a:pt x="1795" y="2189"/>
                    </a:lnTo>
                    <a:lnTo>
                      <a:pt x="1818" y="2189"/>
                    </a:lnTo>
                    <a:lnTo>
                      <a:pt x="1841" y="2187"/>
                    </a:lnTo>
                    <a:lnTo>
                      <a:pt x="1863" y="2184"/>
                    </a:lnTo>
                    <a:lnTo>
                      <a:pt x="1886" y="2181"/>
                    </a:lnTo>
                    <a:lnTo>
                      <a:pt x="1908" y="2178"/>
                    </a:lnTo>
                    <a:lnTo>
                      <a:pt x="1929" y="2178"/>
                    </a:lnTo>
                    <a:lnTo>
                      <a:pt x="1958" y="2182"/>
                    </a:lnTo>
                    <a:lnTo>
                      <a:pt x="1984" y="2189"/>
                    </a:lnTo>
                    <a:lnTo>
                      <a:pt x="2006" y="2199"/>
                    </a:lnTo>
                    <a:lnTo>
                      <a:pt x="2027" y="2213"/>
                    </a:lnTo>
                    <a:lnTo>
                      <a:pt x="2045" y="2229"/>
                    </a:lnTo>
                    <a:lnTo>
                      <a:pt x="2059" y="2248"/>
                    </a:lnTo>
                    <a:lnTo>
                      <a:pt x="2073" y="2270"/>
                    </a:lnTo>
                    <a:lnTo>
                      <a:pt x="2083" y="2293"/>
                    </a:lnTo>
                    <a:lnTo>
                      <a:pt x="2092" y="2317"/>
                    </a:lnTo>
                    <a:lnTo>
                      <a:pt x="2100" y="2342"/>
                    </a:lnTo>
                    <a:lnTo>
                      <a:pt x="2106" y="2368"/>
                    </a:lnTo>
                    <a:lnTo>
                      <a:pt x="2111" y="2394"/>
                    </a:lnTo>
                    <a:lnTo>
                      <a:pt x="2114" y="2420"/>
                    </a:lnTo>
                    <a:lnTo>
                      <a:pt x="2117" y="2446"/>
                    </a:lnTo>
                    <a:lnTo>
                      <a:pt x="2119" y="2471"/>
                    </a:lnTo>
                    <a:lnTo>
                      <a:pt x="2125" y="2497"/>
                    </a:lnTo>
                    <a:lnTo>
                      <a:pt x="2132" y="2522"/>
                    </a:lnTo>
                    <a:lnTo>
                      <a:pt x="2142" y="2547"/>
                    </a:lnTo>
                    <a:lnTo>
                      <a:pt x="2154" y="2572"/>
                    </a:lnTo>
                    <a:lnTo>
                      <a:pt x="2165" y="2596"/>
                    </a:lnTo>
                    <a:lnTo>
                      <a:pt x="2175" y="2621"/>
                    </a:lnTo>
                    <a:lnTo>
                      <a:pt x="2184" y="2646"/>
                    </a:lnTo>
                    <a:lnTo>
                      <a:pt x="2189" y="2671"/>
                    </a:lnTo>
                    <a:lnTo>
                      <a:pt x="2191" y="2697"/>
                    </a:lnTo>
                    <a:lnTo>
                      <a:pt x="2187" y="2725"/>
                    </a:lnTo>
                    <a:lnTo>
                      <a:pt x="2179" y="2749"/>
                    </a:lnTo>
                    <a:lnTo>
                      <a:pt x="2169" y="2773"/>
                    </a:lnTo>
                    <a:lnTo>
                      <a:pt x="2156" y="2795"/>
                    </a:lnTo>
                    <a:lnTo>
                      <a:pt x="2140" y="2816"/>
                    </a:lnTo>
                    <a:lnTo>
                      <a:pt x="2120" y="2833"/>
                    </a:lnTo>
                    <a:lnTo>
                      <a:pt x="2201" y="2816"/>
                    </a:lnTo>
                    <a:lnTo>
                      <a:pt x="2280" y="2794"/>
                    </a:lnTo>
                    <a:lnTo>
                      <a:pt x="2357" y="2768"/>
                    </a:lnTo>
                    <a:lnTo>
                      <a:pt x="2431" y="2737"/>
                    </a:lnTo>
                    <a:lnTo>
                      <a:pt x="2504" y="2703"/>
                    </a:lnTo>
                    <a:lnTo>
                      <a:pt x="2573" y="2663"/>
                    </a:lnTo>
                    <a:lnTo>
                      <a:pt x="2641" y="2621"/>
                    </a:lnTo>
                    <a:lnTo>
                      <a:pt x="2705" y="2574"/>
                    </a:lnTo>
                    <a:lnTo>
                      <a:pt x="2766" y="2523"/>
                    </a:lnTo>
                    <a:lnTo>
                      <a:pt x="2753" y="2493"/>
                    </a:lnTo>
                    <a:lnTo>
                      <a:pt x="2736" y="2464"/>
                    </a:lnTo>
                    <a:lnTo>
                      <a:pt x="2717" y="2435"/>
                    </a:lnTo>
                    <a:lnTo>
                      <a:pt x="2698" y="2407"/>
                    </a:lnTo>
                    <a:lnTo>
                      <a:pt x="2677" y="2380"/>
                    </a:lnTo>
                    <a:lnTo>
                      <a:pt x="2655" y="2353"/>
                    </a:lnTo>
                    <a:lnTo>
                      <a:pt x="2634" y="2326"/>
                    </a:lnTo>
                    <a:lnTo>
                      <a:pt x="2614" y="2299"/>
                    </a:lnTo>
                    <a:lnTo>
                      <a:pt x="2595" y="2270"/>
                    </a:lnTo>
                    <a:lnTo>
                      <a:pt x="2578" y="2241"/>
                    </a:lnTo>
                    <a:lnTo>
                      <a:pt x="2564" y="2210"/>
                    </a:lnTo>
                    <a:lnTo>
                      <a:pt x="2552" y="2177"/>
                    </a:lnTo>
                    <a:lnTo>
                      <a:pt x="2544" y="2142"/>
                    </a:lnTo>
                    <a:lnTo>
                      <a:pt x="2540" y="2105"/>
                    </a:lnTo>
                    <a:lnTo>
                      <a:pt x="2540" y="2065"/>
                    </a:lnTo>
                    <a:lnTo>
                      <a:pt x="2546" y="2028"/>
                    </a:lnTo>
                    <a:lnTo>
                      <a:pt x="2556" y="1993"/>
                    </a:lnTo>
                    <a:lnTo>
                      <a:pt x="2567" y="1963"/>
                    </a:lnTo>
                    <a:lnTo>
                      <a:pt x="2582" y="1936"/>
                    </a:lnTo>
                    <a:lnTo>
                      <a:pt x="2598" y="1913"/>
                    </a:lnTo>
                    <a:lnTo>
                      <a:pt x="2618" y="1893"/>
                    </a:lnTo>
                    <a:lnTo>
                      <a:pt x="2640" y="1876"/>
                    </a:lnTo>
                    <a:lnTo>
                      <a:pt x="2662" y="1861"/>
                    </a:lnTo>
                    <a:lnTo>
                      <a:pt x="2687" y="1850"/>
                    </a:lnTo>
                    <a:lnTo>
                      <a:pt x="2714" y="1839"/>
                    </a:lnTo>
                    <a:lnTo>
                      <a:pt x="2742" y="1831"/>
                    </a:lnTo>
                    <a:lnTo>
                      <a:pt x="2772" y="1825"/>
                    </a:lnTo>
                    <a:lnTo>
                      <a:pt x="2802" y="1818"/>
                    </a:lnTo>
                    <a:lnTo>
                      <a:pt x="2833" y="1814"/>
                    </a:lnTo>
                    <a:lnTo>
                      <a:pt x="2866" y="1811"/>
                    </a:lnTo>
                    <a:lnTo>
                      <a:pt x="2898" y="1808"/>
                    </a:lnTo>
                    <a:lnTo>
                      <a:pt x="2930" y="1805"/>
                    </a:lnTo>
                    <a:lnTo>
                      <a:pt x="2963" y="1802"/>
                    </a:lnTo>
                    <a:lnTo>
                      <a:pt x="2996" y="1799"/>
                    </a:lnTo>
                    <a:lnTo>
                      <a:pt x="3028" y="1795"/>
                    </a:lnTo>
                    <a:lnTo>
                      <a:pt x="3060" y="1790"/>
                    </a:lnTo>
                    <a:lnTo>
                      <a:pt x="3091" y="1784"/>
                    </a:lnTo>
                    <a:lnTo>
                      <a:pt x="3122" y="1778"/>
                    </a:lnTo>
                    <a:lnTo>
                      <a:pt x="3152" y="1768"/>
                    </a:lnTo>
                    <a:lnTo>
                      <a:pt x="3180" y="1758"/>
                    </a:lnTo>
                    <a:lnTo>
                      <a:pt x="3207" y="1746"/>
                    </a:lnTo>
                    <a:lnTo>
                      <a:pt x="3218" y="1668"/>
                    </a:lnTo>
                    <a:lnTo>
                      <a:pt x="3225" y="1589"/>
                    </a:lnTo>
                    <a:lnTo>
                      <a:pt x="3227" y="1508"/>
                    </a:lnTo>
                    <a:lnTo>
                      <a:pt x="3224" y="1415"/>
                    </a:lnTo>
                    <a:lnTo>
                      <a:pt x="3215" y="1323"/>
                    </a:lnTo>
                    <a:lnTo>
                      <a:pt x="3199" y="1233"/>
                    </a:lnTo>
                    <a:lnTo>
                      <a:pt x="3177" y="1145"/>
                    </a:lnTo>
                    <a:lnTo>
                      <a:pt x="3151" y="1060"/>
                    </a:lnTo>
                    <a:lnTo>
                      <a:pt x="3118" y="977"/>
                    </a:lnTo>
                    <a:lnTo>
                      <a:pt x="3081" y="897"/>
                    </a:lnTo>
                    <a:lnTo>
                      <a:pt x="3038" y="820"/>
                    </a:lnTo>
                    <a:lnTo>
                      <a:pt x="2990" y="745"/>
                    </a:lnTo>
                    <a:lnTo>
                      <a:pt x="2938" y="675"/>
                    </a:lnTo>
                    <a:lnTo>
                      <a:pt x="2882" y="607"/>
                    </a:lnTo>
                    <a:lnTo>
                      <a:pt x="2821" y="545"/>
                    </a:lnTo>
                    <a:lnTo>
                      <a:pt x="2757" y="486"/>
                    </a:lnTo>
                    <a:lnTo>
                      <a:pt x="2688" y="430"/>
                    </a:lnTo>
                    <a:lnTo>
                      <a:pt x="2616" y="381"/>
                    </a:lnTo>
                    <a:lnTo>
                      <a:pt x="2541" y="335"/>
                    </a:lnTo>
                    <a:lnTo>
                      <a:pt x="2561" y="353"/>
                    </a:lnTo>
                    <a:lnTo>
                      <a:pt x="2594" y="388"/>
                    </a:lnTo>
                    <a:lnTo>
                      <a:pt x="2623" y="420"/>
                    </a:lnTo>
                    <a:lnTo>
                      <a:pt x="2648" y="449"/>
                    </a:lnTo>
                    <a:lnTo>
                      <a:pt x="2668" y="476"/>
                    </a:lnTo>
                    <a:lnTo>
                      <a:pt x="2684" y="502"/>
                    </a:lnTo>
                    <a:lnTo>
                      <a:pt x="2698" y="526"/>
                    </a:lnTo>
                    <a:lnTo>
                      <a:pt x="2708" y="549"/>
                    </a:lnTo>
                    <a:lnTo>
                      <a:pt x="2716" y="571"/>
                    </a:lnTo>
                    <a:lnTo>
                      <a:pt x="2721" y="592"/>
                    </a:lnTo>
                    <a:lnTo>
                      <a:pt x="2725" y="613"/>
                    </a:lnTo>
                    <a:lnTo>
                      <a:pt x="2726" y="633"/>
                    </a:lnTo>
                    <a:lnTo>
                      <a:pt x="2726" y="654"/>
                    </a:lnTo>
                    <a:lnTo>
                      <a:pt x="2725" y="676"/>
                    </a:lnTo>
                    <a:lnTo>
                      <a:pt x="2723" y="699"/>
                    </a:lnTo>
                    <a:lnTo>
                      <a:pt x="2720" y="722"/>
                    </a:lnTo>
                    <a:lnTo>
                      <a:pt x="2718" y="747"/>
                    </a:lnTo>
                    <a:lnTo>
                      <a:pt x="2716" y="774"/>
                    </a:lnTo>
                    <a:lnTo>
                      <a:pt x="2715" y="803"/>
                    </a:lnTo>
                    <a:lnTo>
                      <a:pt x="2715" y="834"/>
                    </a:lnTo>
                    <a:lnTo>
                      <a:pt x="2716" y="867"/>
                    </a:lnTo>
                    <a:lnTo>
                      <a:pt x="2718" y="904"/>
                    </a:lnTo>
                    <a:lnTo>
                      <a:pt x="2724" y="944"/>
                    </a:lnTo>
                    <a:lnTo>
                      <a:pt x="2725" y="960"/>
                    </a:lnTo>
                    <a:lnTo>
                      <a:pt x="2731" y="975"/>
                    </a:lnTo>
                    <a:lnTo>
                      <a:pt x="2739" y="987"/>
                    </a:lnTo>
                    <a:lnTo>
                      <a:pt x="2749" y="999"/>
                    </a:lnTo>
                    <a:lnTo>
                      <a:pt x="2762" y="1009"/>
                    </a:lnTo>
                    <a:lnTo>
                      <a:pt x="2776" y="1018"/>
                    </a:lnTo>
                    <a:lnTo>
                      <a:pt x="2793" y="1028"/>
                    </a:lnTo>
                    <a:lnTo>
                      <a:pt x="2809" y="1038"/>
                    </a:lnTo>
                    <a:lnTo>
                      <a:pt x="2825" y="1047"/>
                    </a:lnTo>
                    <a:lnTo>
                      <a:pt x="2842" y="1059"/>
                    </a:lnTo>
                    <a:lnTo>
                      <a:pt x="2858" y="1070"/>
                    </a:lnTo>
                    <a:lnTo>
                      <a:pt x="2873" y="1084"/>
                    </a:lnTo>
                    <a:lnTo>
                      <a:pt x="2885" y="1099"/>
                    </a:lnTo>
                    <a:lnTo>
                      <a:pt x="2897" y="1116"/>
                    </a:lnTo>
                    <a:lnTo>
                      <a:pt x="2906" y="1136"/>
                    </a:lnTo>
                    <a:lnTo>
                      <a:pt x="2911" y="1159"/>
                    </a:lnTo>
                    <a:lnTo>
                      <a:pt x="2914" y="1184"/>
                    </a:lnTo>
                    <a:lnTo>
                      <a:pt x="2912" y="1213"/>
                    </a:lnTo>
                    <a:lnTo>
                      <a:pt x="2907" y="1240"/>
                    </a:lnTo>
                    <a:lnTo>
                      <a:pt x="2901" y="1267"/>
                    </a:lnTo>
                    <a:lnTo>
                      <a:pt x="2896" y="1294"/>
                    </a:lnTo>
                    <a:lnTo>
                      <a:pt x="2890" y="1320"/>
                    </a:lnTo>
                    <a:lnTo>
                      <a:pt x="2885" y="1345"/>
                    </a:lnTo>
                    <a:lnTo>
                      <a:pt x="2879" y="1368"/>
                    </a:lnTo>
                    <a:lnTo>
                      <a:pt x="2874" y="1390"/>
                    </a:lnTo>
                    <a:lnTo>
                      <a:pt x="2867" y="1411"/>
                    </a:lnTo>
                    <a:lnTo>
                      <a:pt x="2859" y="1428"/>
                    </a:lnTo>
                    <a:lnTo>
                      <a:pt x="2851" y="1444"/>
                    </a:lnTo>
                    <a:lnTo>
                      <a:pt x="2842" y="1457"/>
                    </a:lnTo>
                    <a:lnTo>
                      <a:pt x="2830" y="1468"/>
                    </a:lnTo>
                    <a:lnTo>
                      <a:pt x="2819" y="1476"/>
                    </a:lnTo>
                    <a:lnTo>
                      <a:pt x="2805" y="1480"/>
                    </a:lnTo>
                    <a:lnTo>
                      <a:pt x="2790" y="1480"/>
                    </a:lnTo>
                    <a:lnTo>
                      <a:pt x="2772" y="1478"/>
                    </a:lnTo>
                    <a:lnTo>
                      <a:pt x="2754" y="1471"/>
                    </a:lnTo>
                    <a:lnTo>
                      <a:pt x="2732" y="1459"/>
                    </a:lnTo>
                    <a:lnTo>
                      <a:pt x="2709" y="1444"/>
                    </a:lnTo>
                    <a:lnTo>
                      <a:pt x="2682" y="1423"/>
                    </a:lnTo>
                    <a:lnTo>
                      <a:pt x="2649" y="1398"/>
                    </a:lnTo>
                    <a:lnTo>
                      <a:pt x="2617" y="1378"/>
                    </a:lnTo>
                    <a:lnTo>
                      <a:pt x="2586" y="1364"/>
                    </a:lnTo>
                    <a:lnTo>
                      <a:pt x="2557" y="1353"/>
                    </a:lnTo>
                    <a:lnTo>
                      <a:pt x="2529" y="1348"/>
                    </a:lnTo>
                    <a:lnTo>
                      <a:pt x="2503" y="1345"/>
                    </a:lnTo>
                    <a:lnTo>
                      <a:pt x="2478" y="1346"/>
                    </a:lnTo>
                    <a:lnTo>
                      <a:pt x="2454" y="1348"/>
                    </a:lnTo>
                    <a:lnTo>
                      <a:pt x="2432" y="1352"/>
                    </a:lnTo>
                    <a:lnTo>
                      <a:pt x="2412" y="1358"/>
                    </a:lnTo>
                    <a:lnTo>
                      <a:pt x="2392" y="1363"/>
                    </a:lnTo>
                    <a:lnTo>
                      <a:pt x="2374" y="1367"/>
                    </a:lnTo>
                    <a:lnTo>
                      <a:pt x="2358" y="1371"/>
                    </a:lnTo>
                    <a:lnTo>
                      <a:pt x="2343" y="1374"/>
                    </a:lnTo>
                    <a:lnTo>
                      <a:pt x="2329" y="1374"/>
                    </a:lnTo>
                    <a:lnTo>
                      <a:pt x="2317" y="1372"/>
                    </a:lnTo>
                    <a:lnTo>
                      <a:pt x="2300" y="1362"/>
                    </a:lnTo>
                    <a:lnTo>
                      <a:pt x="2284" y="1347"/>
                    </a:lnTo>
                    <a:lnTo>
                      <a:pt x="2270" y="1329"/>
                    </a:lnTo>
                    <a:lnTo>
                      <a:pt x="2255" y="1310"/>
                    </a:lnTo>
                    <a:lnTo>
                      <a:pt x="2241" y="1289"/>
                    </a:lnTo>
                    <a:lnTo>
                      <a:pt x="2227" y="1267"/>
                    </a:lnTo>
                    <a:lnTo>
                      <a:pt x="2213" y="1245"/>
                    </a:lnTo>
                    <a:lnTo>
                      <a:pt x="2199" y="1223"/>
                    </a:lnTo>
                    <a:lnTo>
                      <a:pt x="2184" y="1204"/>
                    </a:lnTo>
                    <a:lnTo>
                      <a:pt x="2168" y="1186"/>
                    </a:lnTo>
                    <a:lnTo>
                      <a:pt x="2151" y="1170"/>
                    </a:lnTo>
                    <a:lnTo>
                      <a:pt x="2134" y="1159"/>
                    </a:lnTo>
                    <a:lnTo>
                      <a:pt x="2114" y="1150"/>
                    </a:lnTo>
                    <a:lnTo>
                      <a:pt x="2093" y="1148"/>
                    </a:lnTo>
                    <a:lnTo>
                      <a:pt x="2068" y="1152"/>
                    </a:lnTo>
                    <a:lnTo>
                      <a:pt x="2045" y="1159"/>
                    </a:lnTo>
                    <a:lnTo>
                      <a:pt x="2023" y="1168"/>
                    </a:lnTo>
                    <a:lnTo>
                      <a:pt x="2005" y="1181"/>
                    </a:lnTo>
                    <a:lnTo>
                      <a:pt x="1989" y="1195"/>
                    </a:lnTo>
                    <a:lnTo>
                      <a:pt x="1974" y="1213"/>
                    </a:lnTo>
                    <a:lnTo>
                      <a:pt x="1961" y="1232"/>
                    </a:lnTo>
                    <a:lnTo>
                      <a:pt x="1950" y="1251"/>
                    </a:lnTo>
                    <a:lnTo>
                      <a:pt x="1940" y="1273"/>
                    </a:lnTo>
                    <a:lnTo>
                      <a:pt x="1931" y="1296"/>
                    </a:lnTo>
                    <a:lnTo>
                      <a:pt x="1923" y="1320"/>
                    </a:lnTo>
                    <a:lnTo>
                      <a:pt x="1916" y="1345"/>
                    </a:lnTo>
                    <a:lnTo>
                      <a:pt x="1909" y="1369"/>
                    </a:lnTo>
                    <a:lnTo>
                      <a:pt x="1903" y="1394"/>
                    </a:lnTo>
                    <a:lnTo>
                      <a:pt x="1897" y="1419"/>
                    </a:lnTo>
                    <a:lnTo>
                      <a:pt x="1890" y="1443"/>
                    </a:lnTo>
                    <a:lnTo>
                      <a:pt x="1883" y="1467"/>
                    </a:lnTo>
                    <a:lnTo>
                      <a:pt x="1876" y="1489"/>
                    </a:lnTo>
                    <a:lnTo>
                      <a:pt x="1869" y="1510"/>
                    </a:lnTo>
                    <a:lnTo>
                      <a:pt x="1859" y="1530"/>
                    </a:lnTo>
                    <a:lnTo>
                      <a:pt x="1850" y="1548"/>
                    </a:lnTo>
                    <a:lnTo>
                      <a:pt x="1839" y="1564"/>
                    </a:lnTo>
                    <a:lnTo>
                      <a:pt x="1826" y="1578"/>
                    </a:lnTo>
                    <a:lnTo>
                      <a:pt x="1812" y="1590"/>
                    </a:lnTo>
                    <a:lnTo>
                      <a:pt x="1795" y="1598"/>
                    </a:lnTo>
                    <a:lnTo>
                      <a:pt x="1777" y="1603"/>
                    </a:lnTo>
                    <a:lnTo>
                      <a:pt x="1757" y="1605"/>
                    </a:lnTo>
                    <a:lnTo>
                      <a:pt x="1734" y="1604"/>
                    </a:lnTo>
                    <a:lnTo>
                      <a:pt x="1708" y="1599"/>
                    </a:lnTo>
                    <a:lnTo>
                      <a:pt x="1679" y="1590"/>
                    </a:lnTo>
                    <a:lnTo>
                      <a:pt x="1647" y="1576"/>
                    </a:lnTo>
                    <a:lnTo>
                      <a:pt x="1628" y="1565"/>
                    </a:lnTo>
                    <a:lnTo>
                      <a:pt x="1628" y="961"/>
                    </a:lnTo>
                    <a:lnTo>
                      <a:pt x="1436" y="961"/>
                    </a:lnTo>
                    <a:lnTo>
                      <a:pt x="1434" y="914"/>
                    </a:lnTo>
                    <a:lnTo>
                      <a:pt x="1432" y="869"/>
                    </a:lnTo>
                    <a:lnTo>
                      <a:pt x="1429" y="822"/>
                    </a:lnTo>
                    <a:lnTo>
                      <a:pt x="1425" y="776"/>
                    </a:lnTo>
                    <a:lnTo>
                      <a:pt x="1419" y="731"/>
                    </a:lnTo>
                    <a:lnTo>
                      <a:pt x="1412" y="686"/>
                    </a:lnTo>
                    <a:lnTo>
                      <a:pt x="1402" y="644"/>
                    </a:lnTo>
                    <a:lnTo>
                      <a:pt x="1390" y="601"/>
                    </a:lnTo>
                    <a:lnTo>
                      <a:pt x="1375" y="559"/>
                    </a:lnTo>
                    <a:lnTo>
                      <a:pt x="1358" y="520"/>
                    </a:lnTo>
                    <a:lnTo>
                      <a:pt x="1336" y="481"/>
                    </a:lnTo>
                    <a:lnTo>
                      <a:pt x="1311" y="445"/>
                    </a:lnTo>
                    <a:lnTo>
                      <a:pt x="1282" y="411"/>
                    </a:lnTo>
                    <a:lnTo>
                      <a:pt x="1250" y="377"/>
                    </a:lnTo>
                    <a:lnTo>
                      <a:pt x="1212" y="347"/>
                    </a:lnTo>
                    <a:lnTo>
                      <a:pt x="1141" y="392"/>
                    </a:lnTo>
                    <a:lnTo>
                      <a:pt x="1074" y="441"/>
                    </a:lnTo>
                    <a:lnTo>
                      <a:pt x="1009" y="494"/>
                    </a:lnTo>
                    <a:lnTo>
                      <a:pt x="948" y="550"/>
                    </a:lnTo>
                    <a:lnTo>
                      <a:pt x="891" y="610"/>
                    </a:lnTo>
                    <a:lnTo>
                      <a:pt x="838" y="675"/>
                    </a:lnTo>
                    <a:lnTo>
                      <a:pt x="789" y="742"/>
                    </a:lnTo>
                    <a:lnTo>
                      <a:pt x="743" y="812"/>
                    </a:lnTo>
                    <a:lnTo>
                      <a:pt x="702" y="885"/>
                    </a:lnTo>
                    <a:lnTo>
                      <a:pt x="665" y="961"/>
                    </a:lnTo>
                    <a:lnTo>
                      <a:pt x="488" y="961"/>
                    </a:lnTo>
                    <a:lnTo>
                      <a:pt x="525" y="874"/>
                    </a:lnTo>
                    <a:lnTo>
                      <a:pt x="568" y="789"/>
                    </a:lnTo>
                    <a:lnTo>
                      <a:pt x="616" y="707"/>
                    </a:lnTo>
                    <a:lnTo>
                      <a:pt x="667" y="630"/>
                    </a:lnTo>
                    <a:lnTo>
                      <a:pt x="724" y="555"/>
                    </a:lnTo>
                    <a:lnTo>
                      <a:pt x="786" y="485"/>
                    </a:lnTo>
                    <a:lnTo>
                      <a:pt x="851" y="418"/>
                    </a:lnTo>
                    <a:lnTo>
                      <a:pt x="920" y="356"/>
                    </a:lnTo>
                    <a:lnTo>
                      <a:pt x="994" y="297"/>
                    </a:lnTo>
                    <a:lnTo>
                      <a:pt x="1071" y="243"/>
                    </a:lnTo>
                    <a:lnTo>
                      <a:pt x="1150" y="194"/>
                    </a:lnTo>
                    <a:lnTo>
                      <a:pt x="1233" y="151"/>
                    </a:lnTo>
                    <a:lnTo>
                      <a:pt x="1319" y="112"/>
                    </a:lnTo>
                    <a:lnTo>
                      <a:pt x="1408" y="79"/>
                    </a:lnTo>
                    <a:lnTo>
                      <a:pt x="1501" y="51"/>
                    </a:lnTo>
                    <a:lnTo>
                      <a:pt x="1594" y="29"/>
                    </a:lnTo>
                    <a:lnTo>
                      <a:pt x="1690" y="13"/>
                    </a:lnTo>
                    <a:lnTo>
                      <a:pt x="1788" y="3"/>
                    </a:lnTo>
                    <a:lnTo>
                      <a:pt x="188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9903460" y="3962389"/>
              <a:ext cx="1188720" cy="1188720"/>
              <a:chOff x="10092146" y="3624940"/>
              <a:chExt cx="1188720" cy="118872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0092146" y="3624940"/>
                <a:ext cx="1188720" cy="1188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0"/>
              <p:cNvGrpSpPr>
                <a:grpSpLocks noChangeAspect="1"/>
              </p:cNvGrpSpPr>
              <p:nvPr/>
            </p:nvGrpSpPr>
            <p:grpSpPr bwMode="auto">
              <a:xfrm>
                <a:off x="10535013" y="3937000"/>
                <a:ext cx="302986" cy="564601"/>
                <a:chOff x="6607" y="2423"/>
                <a:chExt cx="249" cy="464"/>
              </a:xfrm>
              <a:solidFill>
                <a:schemeClr val="bg1"/>
              </a:solidFill>
            </p:grpSpPr>
            <p:sp>
              <p:nvSpPr>
                <p:cNvPr id="29" name="Freeform 22"/>
                <p:cNvSpPr>
                  <a:spLocks/>
                </p:cNvSpPr>
                <p:nvPr/>
              </p:nvSpPr>
              <p:spPr bwMode="auto">
                <a:xfrm>
                  <a:off x="6607" y="2557"/>
                  <a:ext cx="249" cy="330"/>
                </a:xfrm>
                <a:custGeom>
                  <a:avLst/>
                  <a:gdLst>
                    <a:gd name="T0" fmla="*/ 937 w 1989"/>
                    <a:gd name="T1" fmla="*/ 0 h 2635"/>
                    <a:gd name="T2" fmla="*/ 909 w 1989"/>
                    <a:gd name="T3" fmla="*/ 303 h 2635"/>
                    <a:gd name="T4" fmla="*/ 862 w 1989"/>
                    <a:gd name="T5" fmla="*/ 340 h 2635"/>
                    <a:gd name="T6" fmla="*/ 832 w 1989"/>
                    <a:gd name="T7" fmla="*/ 391 h 2635"/>
                    <a:gd name="T8" fmla="*/ 821 w 1989"/>
                    <a:gd name="T9" fmla="*/ 452 h 2635"/>
                    <a:gd name="T10" fmla="*/ 824 w 1989"/>
                    <a:gd name="T11" fmla="*/ 1100 h 2635"/>
                    <a:gd name="T12" fmla="*/ 845 w 1989"/>
                    <a:gd name="T13" fmla="*/ 1156 h 2635"/>
                    <a:gd name="T14" fmla="*/ 884 w 1989"/>
                    <a:gd name="T15" fmla="*/ 1201 h 2635"/>
                    <a:gd name="T16" fmla="*/ 937 w 1989"/>
                    <a:gd name="T17" fmla="*/ 1231 h 2635"/>
                    <a:gd name="T18" fmla="*/ 939 w 1989"/>
                    <a:gd name="T19" fmla="*/ 1499 h 2635"/>
                    <a:gd name="T20" fmla="*/ 961 w 1989"/>
                    <a:gd name="T21" fmla="*/ 1528 h 2635"/>
                    <a:gd name="T22" fmla="*/ 995 w 1989"/>
                    <a:gd name="T23" fmla="*/ 1539 h 2635"/>
                    <a:gd name="T24" fmla="*/ 1029 w 1989"/>
                    <a:gd name="T25" fmla="*/ 1528 h 2635"/>
                    <a:gd name="T26" fmla="*/ 1049 w 1989"/>
                    <a:gd name="T27" fmla="*/ 1499 h 2635"/>
                    <a:gd name="T28" fmla="*/ 1053 w 1989"/>
                    <a:gd name="T29" fmla="*/ 1231 h 2635"/>
                    <a:gd name="T30" fmla="*/ 1105 w 1989"/>
                    <a:gd name="T31" fmla="*/ 1201 h 2635"/>
                    <a:gd name="T32" fmla="*/ 1143 w 1989"/>
                    <a:gd name="T33" fmla="*/ 1156 h 2635"/>
                    <a:gd name="T34" fmla="*/ 1165 w 1989"/>
                    <a:gd name="T35" fmla="*/ 1100 h 2635"/>
                    <a:gd name="T36" fmla="*/ 1168 w 1989"/>
                    <a:gd name="T37" fmla="*/ 452 h 2635"/>
                    <a:gd name="T38" fmla="*/ 1157 w 1989"/>
                    <a:gd name="T39" fmla="*/ 391 h 2635"/>
                    <a:gd name="T40" fmla="*/ 1126 w 1989"/>
                    <a:gd name="T41" fmla="*/ 340 h 2635"/>
                    <a:gd name="T42" fmla="*/ 1080 w 1989"/>
                    <a:gd name="T43" fmla="*/ 303 h 2635"/>
                    <a:gd name="T44" fmla="*/ 1053 w 1989"/>
                    <a:gd name="T45" fmla="*/ 0 h 2635"/>
                    <a:gd name="T46" fmla="*/ 1357 w 1989"/>
                    <a:gd name="T47" fmla="*/ 4 h 2635"/>
                    <a:gd name="T48" fmla="*/ 1479 w 1989"/>
                    <a:gd name="T49" fmla="*/ 26 h 2635"/>
                    <a:gd name="T50" fmla="*/ 1595 w 1989"/>
                    <a:gd name="T51" fmla="*/ 69 h 2635"/>
                    <a:gd name="T52" fmla="*/ 1702 w 1989"/>
                    <a:gd name="T53" fmla="*/ 133 h 2635"/>
                    <a:gd name="T54" fmla="*/ 1796 w 1989"/>
                    <a:gd name="T55" fmla="*/ 215 h 2635"/>
                    <a:gd name="T56" fmla="*/ 1874 w 1989"/>
                    <a:gd name="T57" fmla="*/ 313 h 2635"/>
                    <a:gd name="T58" fmla="*/ 1933 w 1989"/>
                    <a:gd name="T59" fmla="*/ 422 h 2635"/>
                    <a:gd name="T60" fmla="*/ 1972 w 1989"/>
                    <a:gd name="T61" fmla="*/ 539 h 2635"/>
                    <a:gd name="T62" fmla="*/ 1989 w 1989"/>
                    <a:gd name="T63" fmla="*/ 662 h 2635"/>
                    <a:gd name="T64" fmla="*/ 1944 w 1989"/>
                    <a:gd name="T65" fmla="*/ 1728 h 2635"/>
                    <a:gd name="T66" fmla="*/ 1925 w 1989"/>
                    <a:gd name="T67" fmla="*/ 1884 h 2635"/>
                    <a:gd name="T68" fmla="*/ 1881 w 1989"/>
                    <a:gd name="T69" fmla="*/ 2032 h 2635"/>
                    <a:gd name="T70" fmla="*/ 1814 w 1989"/>
                    <a:gd name="T71" fmla="*/ 2167 h 2635"/>
                    <a:gd name="T72" fmla="*/ 1728 w 1989"/>
                    <a:gd name="T73" fmla="*/ 2290 h 2635"/>
                    <a:gd name="T74" fmla="*/ 1624 w 1989"/>
                    <a:gd name="T75" fmla="*/ 2398 h 2635"/>
                    <a:gd name="T76" fmla="*/ 1505 w 1989"/>
                    <a:gd name="T77" fmla="*/ 2487 h 2635"/>
                    <a:gd name="T78" fmla="*/ 1372 w 1989"/>
                    <a:gd name="T79" fmla="*/ 2558 h 2635"/>
                    <a:gd name="T80" fmla="*/ 1228 w 1989"/>
                    <a:gd name="T81" fmla="*/ 2607 h 2635"/>
                    <a:gd name="T82" fmla="*/ 1074 w 1989"/>
                    <a:gd name="T83" fmla="*/ 2633 h 2635"/>
                    <a:gd name="T84" fmla="*/ 915 w 1989"/>
                    <a:gd name="T85" fmla="*/ 2633 h 2635"/>
                    <a:gd name="T86" fmla="*/ 762 w 1989"/>
                    <a:gd name="T87" fmla="*/ 2607 h 2635"/>
                    <a:gd name="T88" fmla="*/ 617 w 1989"/>
                    <a:gd name="T89" fmla="*/ 2558 h 2635"/>
                    <a:gd name="T90" fmla="*/ 484 w 1989"/>
                    <a:gd name="T91" fmla="*/ 2487 h 2635"/>
                    <a:gd name="T92" fmla="*/ 364 w 1989"/>
                    <a:gd name="T93" fmla="*/ 2398 h 2635"/>
                    <a:gd name="T94" fmla="*/ 260 w 1989"/>
                    <a:gd name="T95" fmla="*/ 2290 h 2635"/>
                    <a:gd name="T96" fmla="*/ 174 w 1989"/>
                    <a:gd name="T97" fmla="*/ 2167 h 2635"/>
                    <a:gd name="T98" fmla="*/ 109 w 1989"/>
                    <a:gd name="T99" fmla="*/ 2032 h 2635"/>
                    <a:gd name="T100" fmla="*/ 65 w 1989"/>
                    <a:gd name="T101" fmla="*/ 1884 h 2635"/>
                    <a:gd name="T102" fmla="*/ 44 w 1989"/>
                    <a:gd name="T103" fmla="*/ 1728 h 2635"/>
                    <a:gd name="T104" fmla="*/ 0 w 1989"/>
                    <a:gd name="T105" fmla="*/ 662 h 2635"/>
                    <a:gd name="T106" fmla="*/ 17 w 1989"/>
                    <a:gd name="T107" fmla="*/ 539 h 2635"/>
                    <a:gd name="T108" fmla="*/ 55 w 1989"/>
                    <a:gd name="T109" fmla="*/ 422 h 2635"/>
                    <a:gd name="T110" fmla="*/ 114 w 1989"/>
                    <a:gd name="T111" fmla="*/ 313 h 2635"/>
                    <a:gd name="T112" fmla="*/ 192 w 1989"/>
                    <a:gd name="T113" fmla="*/ 215 h 2635"/>
                    <a:gd name="T114" fmla="*/ 287 w 1989"/>
                    <a:gd name="T115" fmla="*/ 133 h 2635"/>
                    <a:gd name="T116" fmla="*/ 394 w 1989"/>
                    <a:gd name="T117" fmla="*/ 69 h 2635"/>
                    <a:gd name="T118" fmla="*/ 510 w 1989"/>
                    <a:gd name="T119" fmla="*/ 26 h 2635"/>
                    <a:gd name="T120" fmla="*/ 633 w 1989"/>
                    <a:gd name="T121" fmla="*/ 4 h 26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989" h="2635">
                      <a:moveTo>
                        <a:pt x="695" y="0"/>
                      </a:moveTo>
                      <a:lnTo>
                        <a:pt x="937" y="0"/>
                      </a:lnTo>
                      <a:lnTo>
                        <a:pt x="937" y="291"/>
                      </a:lnTo>
                      <a:lnTo>
                        <a:pt x="909" y="303"/>
                      </a:lnTo>
                      <a:lnTo>
                        <a:pt x="884" y="320"/>
                      </a:lnTo>
                      <a:lnTo>
                        <a:pt x="862" y="340"/>
                      </a:lnTo>
                      <a:lnTo>
                        <a:pt x="845" y="364"/>
                      </a:lnTo>
                      <a:lnTo>
                        <a:pt x="832" y="391"/>
                      </a:lnTo>
                      <a:lnTo>
                        <a:pt x="824" y="422"/>
                      </a:lnTo>
                      <a:lnTo>
                        <a:pt x="821" y="452"/>
                      </a:lnTo>
                      <a:lnTo>
                        <a:pt x="821" y="1068"/>
                      </a:lnTo>
                      <a:lnTo>
                        <a:pt x="824" y="1100"/>
                      </a:lnTo>
                      <a:lnTo>
                        <a:pt x="832" y="1129"/>
                      </a:lnTo>
                      <a:lnTo>
                        <a:pt x="845" y="1156"/>
                      </a:lnTo>
                      <a:lnTo>
                        <a:pt x="862" y="1180"/>
                      </a:lnTo>
                      <a:lnTo>
                        <a:pt x="884" y="1201"/>
                      </a:lnTo>
                      <a:lnTo>
                        <a:pt x="909" y="1218"/>
                      </a:lnTo>
                      <a:lnTo>
                        <a:pt x="937" y="1231"/>
                      </a:lnTo>
                      <a:lnTo>
                        <a:pt x="937" y="1481"/>
                      </a:lnTo>
                      <a:lnTo>
                        <a:pt x="939" y="1499"/>
                      </a:lnTo>
                      <a:lnTo>
                        <a:pt x="947" y="1515"/>
                      </a:lnTo>
                      <a:lnTo>
                        <a:pt x="961" y="1528"/>
                      </a:lnTo>
                      <a:lnTo>
                        <a:pt x="977" y="1537"/>
                      </a:lnTo>
                      <a:lnTo>
                        <a:pt x="995" y="1539"/>
                      </a:lnTo>
                      <a:lnTo>
                        <a:pt x="1013" y="1537"/>
                      </a:lnTo>
                      <a:lnTo>
                        <a:pt x="1029" y="1528"/>
                      </a:lnTo>
                      <a:lnTo>
                        <a:pt x="1041" y="1515"/>
                      </a:lnTo>
                      <a:lnTo>
                        <a:pt x="1049" y="1499"/>
                      </a:lnTo>
                      <a:lnTo>
                        <a:pt x="1053" y="1481"/>
                      </a:lnTo>
                      <a:lnTo>
                        <a:pt x="1053" y="1231"/>
                      </a:lnTo>
                      <a:lnTo>
                        <a:pt x="1080" y="1218"/>
                      </a:lnTo>
                      <a:lnTo>
                        <a:pt x="1105" y="1201"/>
                      </a:lnTo>
                      <a:lnTo>
                        <a:pt x="1126" y="1180"/>
                      </a:lnTo>
                      <a:lnTo>
                        <a:pt x="1143" y="1156"/>
                      </a:lnTo>
                      <a:lnTo>
                        <a:pt x="1157" y="1129"/>
                      </a:lnTo>
                      <a:lnTo>
                        <a:pt x="1165" y="1100"/>
                      </a:lnTo>
                      <a:lnTo>
                        <a:pt x="1168" y="1068"/>
                      </a:lnTo>
                      <a:lnTo>
                        <a:pt x="1168" y="452"/>
                      </a:lnTo>
                      <a:lnTo>
                        <a:pt x="1165" y="422"/>
                      </a:lnTo>
                      <a:lnTo>
                        <a:pt x="1157" y="391"/>
                      </a:lnTo>
                      <a:lnTo>
                        <a:pt x="1143" y="364"/>
                      </a:lnTo>
                      <a:lnTo>
                        <a:pt x="1126" y="340"/>
                      </a:lnTo>
                      <a:lnTo>
                        <a:pt x="1105" y="320"/>
                      </a:lnTo>
                      <a:lnTo>
                        <a:pt x="1080" y="303"/>
                      </a:lnTo>
                      <a:lnTo>
                        <a:pt x="1053" y="291"/>
                      </a:lnTo>
                      <a:lnTo>
                        <a:pt x="1053" y="0"/>
                      </a:lnTo>
                      <a:lnTo>
                        <a:pt x="1294" y="0"/>
                      </a:lnTo>
                      <a:lnTo>
                        <a:pt x="1357" y="4"/>
                      </a:lnTo>
                      <a:lnTo>
                        <a:pt x="1418" y="12"/>
                      </a:lnTo>
                      <a:lnTo>
                        <a:pt x="1479" y="26"/>
                      </a:lnTo>
                      <a:lnTo>
                        <a:pt x="1538" y="46"/>
                      </a:lnTo>
                      <a:lnTo>
                        <a:pt x="1595" y="69"/>
                      </a:lnTo>
                      <a:lnTo>
                        <a:pt x="1650" y="99"/>
                      </a:lnTo>
                      <a:lnTo>
                        <a:pt x="1702" y="133"/>
                      </a:lnTo>
                      <a:lnTo>
                        <a:pt x="1751" y="172"/>
                      </a:lnTo>
                      <a:lnTo>
                        <a:pt x="1796" y="215"/>
                      </a:lnTo>
                      <a:lnTo>
                        <a:pt x="1838" y="262"/>
                      </a:lnTo>
                      <a:lnTo>
                        <a:pt x="1874" y="313"/>
                      </a:lnTo>
                      <a:lnTo>
                        <a:pt x="1906" y="366"/>
                      </a:lnTo>
                      <a:lnTo>
                        <a:pt x="1933" y="422"/>
                      </a:lnTo>
                      <a:lnTo>
                        <a:pt x="1955" y="479"/>
                      </a:lnTo>
                      <a:lnTo>
                        <a:pt x="1972" y="539"/>
                      </a:lnTo>
                      <a:lnTo>
                        <a:pt x="1983" y="600"/>
                      </a:lnTo>
                      <a:lnTo>
                        <a:pt x="1989" y="662"/>
                      </a:lnTo>
                      <a:lnTo>
                        <a:pt x="1989" y="726"/>
                      </a:lnTo>
                      <a:lnTo>
                        <a:pt x="1944" y="1728"/>
                      </a:lnTo>
                      <a:lnTo>
                        <a:pt x="1938" y="1807"/>
                      </a:lnTo>
                      <a:lnTo>
                        <a:pt x="1925" y="1884"/>
                      </a:lnTo>
                      <a:lnTo>
                        <a:pt x="1906" y="1959"/>
                      </a:lnTo>
                      <a:lnTo>
                        <a:pt x="1881" y="2032"/>
                      </a:lnTo>
                      <a:lnTo>
                        <a:pt x="1851" y="2100"/>
                      </a:lnTo>
                      <a:lnTo>
                        <a:pt x="1814" y="2167"/>
                      </a:lnTo>
                      <a:lnTo>
                        <a:pt x="1774" y="2230"/>
                      </a:lnTo>
                      <a:lnTo>
                        <a:pt x="1728" y="2290"/>
                      </a:lnTo>
                      <a:lnTo>
                        <a:pt x="1678" y="2346"/>
                      </a:lnTo>
                      <a:lnTo>
                        <a:pt x="1624" y="2398"/>
                      </a:lnTo>
                      <a:lnTo>
                        <a:pt x="1566" y="2444"/>
                      </a:lnTo>
                      <a:lnTo>
                        <a:pt x="1505" y="2487"/>
                      </a:lnTo>
                      <a:lnTo>
                        <a:pt x="1440" y="2525"/>
                      </a:lnTo>
                      <a:lnTo>
                        <a:pt x="1372" y="2558"/>
                      </a:lnTo>
                      <a:lnTo>
                        <a:pt x="1302" y="2585"/>
                      </a:lnTo>
                      <a:lnTo>
                        <a:pt x="1228" y="2607"/>
                      </a:lnTo>
                      <a:lnTo>
                        <a:pt x="1152" y="2622"/>
                      </a:lnTo>
                      <a:lnTo>
                        <a:pt x="1074" y="2633"/>
                      </a:lnTo>
                      <a:lnTo>
                        <a:pt x="995" y="2635"/>
                      </a:lnTo>
                      <a:lnTo>
                        <a:pt x="915" y="2633"/>
                      </a:lnTo>
                      <a:lnTo>
                        <a:pt x="838" y="2622"/>
                      </a:lnTo>
                      <a:lnTo>
                        <a:pt x="762" y="2607"/>
                      </a:lnTo>
                      <a:lnTo>
                        <a:pt x="688" y="2585"/>
                      </a:lnTo>
                      <a:lnTo>
                        <a:pt x="617" y="2558"/>
                      </a:lnTo>
                      <a:lnTo>
                        <a:pt x="549" y="2525"/>
                      </a:lnTo>
                      <a:lnTo>
                        <a:pt x="484" y="2487"/>
                      </a:lnTo>
                      <a:lnTo>
                        <a:pt x="422" y="2444"/>
                      </a:lnTo>
                      <a:lnTo>
                        <a:pt x="364" y="2398"/>
                      </a:lnTo>
                      <a:lnTo>
                        <a:pt x="310" y="2346"/>
                      </a:lnTo>
                      <a:lnTo>
                        <a:pt x="260" y="2290"/>
                      </a:lnTo>
                      <a:lnTo>
                        <a:pt x="215" y="2230"/>
                      </a:lnTo>
                      <a:lnTo>
                        <a:pt x="174" y="2167"/>
                      </a:lnTo>
                      <a:lnTo>
                        <a:pt x="139" y="2100"/>
                      </a:lnTo>
                      <a:lnTo>
                        <a:pt x="109" y="2032"/>
                      </a:lnTo>
                      <a:lnTo>
                        <a:pt x="84" y="1959"/>
                      </a:lnTo>
                      <a:lnTo>
                        <a:pt x="65" y="1884"/>
                      </a:lnTo>
                      <a:lnTo>
                        <a:pt x="51" y="1807"/>
                      </a:lnTo>
                      <a:lnTo>
                        <a:pt x="44" y="1728"/>
                      </a:lnTo>
                      <a:lnTo>
                        <a:pt x="0" y="726"/>
                      </a:lnTo>
                      <a:lnTo>
                        <a:pt x="0" y="662"/>
                      </a:lnTo>
                      <a:lnTo>
                        <a:pt x="6" y="600"/>
                      </a:lnTo>
                      <a:lnTo>
                        <a:pt x="17" y="539"/>
                      </a:lnTo>
                      <a:lnTo>
                        <a:pt x="34" y="479"/>
                      </a:lnTo>
                      <a:lnTo>
                        <a:pt x="55" y="422"/>
                      </a:lnTo>
                      <a:lnTo>
                        <a:pt x="83" y="366"/>
                      </a:lnTo>
                      <a:lnTo>
                        <a:pt x="114" y="313"/>
                      </a:lnTo>
                      <a:lnTo>
                        <a:pt x="152" y="262"/>
                      </a:lnTo>
                      <a:lnTo>
                        <a:pt x="192" y="215"/>
                      </a:lnTo>
                      <a:lnTo>
                        <a:pt x="239" y="172"/>
                      </a:lnTo>
                      <a:lnTo>
                        <a:pt x="287" y="133"/>
                      </a:lnTo>
                      <a:lnTo>
                        <a:pt x="340" y="99"/>
                      </a:lnTo>
                      <a:lnTo>
                        <a:pt x="394" y="69"/>
                      </a:lnTo>
                      <a:lnTo>
                        <a:pt x="450" y="46"/>
                      </a:lnTo>
                      <a:lnTo>
                        <a:pt x="510" y="26"/>
                      </a:lnTo>
                      <a:lnTo>
                        <a:pt x="570" y="12"/>
                      </a:lnTo>
                      <a:lnTo>
                        <a:pt x="633" y="4"/>
                      </a:lnTo>
                      <a:lnTo>
                        <a:pt x="69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23"/>
                <p:cNvSpPr>
                  <a:spLocks/>
                </p:cNvSpPr>
                <p:nvPr/>
              </p:nvSpPr>
              <p:spPr bwMode="auto">
                <a:xfrm>
                  <a:off x="6667" y="2484"/>
                  <a:ext cx="129" cy="51"/>
                </a:xfrm>
                <a:custGeom>
                  <a:avLst/>
                  <a:gdLst>
                    <a:gd name="T0" fmla="*/ 549 w 1036"/>
                    <a:gd name="T1" fmla="*/ 0 h 406"/>
                    <a:gd name="T2" fmla="*/ 672 w 1036"/>
                    <a:gd name="T3" fmla="*/ 16 h 406"/>
                    <a:gd name="T4" fmla="*/ 789 w 1036"/>
                    <a:gd name="T5" fmla="*/ 54 h 406"/>
                    <a:gd name="T6" fmla="*/ 900 w 1036"/>
                    <a:gd name="T7" fmla="*/ 115 h 406"/>
                    <a:gd name="T8" fmla="*/ 1000 w 1036"/>
                    <a:gd name="T9" fmla="*/ 198 h 406"/>
                    <a:gd name="T10" fmla="*/ 1027 w 1036"/>
                    <a:gd name="T11" fmla="*/ 238 h 406"/>
                    <a:gd name="T12" fmla="*/ 1036 w 1036"/>
                    <a:gd name="T13" fmla="*/ 284 h 406"/>
                    <a:gd name="T14" fmla="*/ 1027 w 1036"/>
                    <a:gd name="T15" fmla="*/ 330 h 406"/>
                    <a:gd name="T16" fmla="*/ 1000 w 1036"/>
                    <a:gd name="T17" fmla="*/ 370 h 406"/>
                    <a:gd name="T18" fmla="*/ 960 w 1036"/>
                    <a:gd name="T19" fmla="*/ 397 h 406"/>
                    <a:gd name="T20" fmla="*/ 914 w 1036"/>
                    <a:gd name="T21" fmla="*/ 406 h 406"/>
                    <a:gd name="T22" fmla="*/ 867 w 1036"/>
                    <a:gd name="T23" fmla="*/ 397 h 406"/>
                    <a:gd name="T24" fmla="*/ 827 w 1036"/>
                    <a:gd name="T25" fmla="*/ 370 h 406"/>
                    <a:gd name="T26" fmla="*/ 749 w 1036"/>
                    <a:gd name="T27" fmla="*/ 308 h 406"/>
                    <a:gd name="T28" fmla="*/ 660 w 1036"/>
                    <a:gd name="T29" fmla="*/ 266 h 406"/>
                    <a:gd name="T30" fmla="*/ 566 w 1036"/>
                    <a:gd name="T31" fmla="*/ 246 h 406"/>
                    <a:gd name="T32" fmla="*/ 470 w 1036"/>
                    <a:gd name="T33" fmla="*/ 246 h 406"/>
                    <a:gd name="T34" fmla="*/ 377 w 1036"/>
                    <a:gd name="T35" fmla="*/ 266 h 406"/>
                    <a:gd name="T36" fmla="*/ 289 w 1036"/>
                    <a:gd name="T37" fmla="*/ 308 h 406"/>
                    <a:gd name="T38" fmla="*/ 210 w 1036"/>
                    <a:gd name="T39" fmla="*/ 370 h 406"/>
                    <a:gd name="T40" fmla="*/ 169 w 1036"/>
                    <a:gd name="T41" fmla="*/ 397 h 406"/>
                    <a:gd name="T42" fmla="*/ 124 w 1036"/>
                    <a:gd name="T43" fmla="*/ 406 h 406"/>
                    <a:gd name="T44" fmla="*/ 77 w 1036"/>
                    <a:gd name="T45" fmla="*/ 397 h 406"/>
                    <a:gd name="T46" fmla="*/ 37 w 1036"/>
                    <a:gd name="T47" fmla="*/ 370 h 406"/>
                    <a:gd name="T48" fmla="*/ 10 w 1036"/>
                    <a:gd name="T49" fmla="*/ 330 h 406"/>
                    <a:gd name="T50" fmla="*/ 0 w 1036"/>
                    <a:gd name="T51" fmla="*/ 284 h 406"/>
                    <a:gd name="T52" fmla="*/ 10 w 1036"/>
                    <a:gd name="T53" fmla="*/ 238 h 406"/>
                    <a:gd name="T54" fmla="*/ 37 w 1036"/>
                    <a:gd name="T55" fmla="*/ 198 h 406"/>
                    <a:gd name="T56" fmla="*/ 136 w 1036"/>
                    <a:gd name="T57" fmla="*/ 115 h 406"/>
                    <a:gd name="T58" fmla="*/ 247 w 1036"/>
                    <a:gd name="T59" fmla="*/ 54 h 406"/>
                    <a:gd name="T60" fmla="*/ 366 w 1036"/>
                    <a:gd name="T61" fmla="*/ 16 h 406"/>
                    <a:gd name="T62" fmla="*/ 487 w 1036"/>
                    <a:gd name="T63" fmla="*/ 0 h 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036" h="406">
                      <a:moveTo>
                        <a:pt x="487" y="0"/>
                      </a:moveTo>
                      <a:lnTo>
                        <a:pt x="549" y="0"/>
                      </a:lnTo>
                      <a:lnTo>
                        <a:pt x="611" y="4"/>
                      </a:lnTo>
                      <a:lnTo>
                        <a:pt x="672" y="16"/>
                      </a:lnTo>
                      <a:lnTo>
                        <a:pt x="732" y="33"/>
                      </a:lnTo>
                      <a:lnTo>
                        <a:pt x="789" y="54"/>
                      </a:lnTo>
                      <a:lnTo>
                        <a:pt x="846" y="82"/>
                      </a:lnTo>
                      <a:lnTo>
                        <a:pt x="900" y="115"/>
                      </a:lnTo>
                      <a:lnTo>
                        <a:pt x="952" y="153"/>
                      </a:lnTo>
                      <a:lnTo>
                        <a:pt x="1000" y="198"/>
                      </a:lnTo>
                      <a:lnTo>
                        <a:pt x="1016" y="217"/>
                      </a:lnTo>
                      <a:lnTo>
                        <a:pt x="1027" y="238"/>
                      </a:lnTo>
                      <a:lnTo>
                        <a:pt x="1034" y="261"/>
                      </a:lnTo>
                      <a:lnTo>
                        <a:pt x="1036" y="284"/>
                      </a:lnTo>
                      <a:lnTo>
                        <a:pt x="1034" y="307"/>
                      </a:lnTo>
                      <a:lnTo>
                        <a:pt x="1027" y="330"/>
                      </a:lnTo>
                      <a:lnTo>
                        <a:pt x="1016" y="351"/>
                      </a:lnTo>
                      <a:lnTo>
                        <a:pt x="1000" y="370"/>
                      </a:lnTo>
                      <a:lnTo>
                        <a:pt x="981" y="386"/>
                      </a:lnTo>
                      <a:lnTo>
                        <a:pt x="960" y="397"/>
                      </a:lnTo>
                      <a:lnTo>
                        <a:pt x="937" y="404"/>
                      </a:lnTo>
                      <a:lnTo>
                        <a:pt x="914" y="406"/>
                      </a:lnTo>
                      <a:lnTo>
                        <a:pt x="890" y="404"/>
                      </a:lnTo>
                      <a:lnTo>
                        <a:pt x="867" y="397"/>
                      </a:lnTo>
                      <a:lnTo>
                        <a:pt x="846" y="386"/>
                      </a:lnTo>
                      <a:lnTo>
                        <a:pt x="827" y="370"/>
                      </a:lnTo>
                      <a:lnTo>
                        <a:pt x="789" y="336"/>
                      </a:lnTo>
                      <a:lnTo>
                        <a:pt x="749" y="308"/>
                      </a:lnTo>
                      <a:lnTo>
                        <a:pt x="704" y="284"/>
                      </a:lnTo>
                      <a:lnTo>
                        <a:pt x="660" y="266"/>
                      </a:lnTo>
                      <a:lnTo>
                        <a:pt x="614" y="254"/>
                      </a:lnTo>
                      <a:lnTo>
                        <a:pt x="566" y="246"/>
                      </a:lnTo>
                      <a:lnTo>
                        <a:pt x="519" y="244"/>
                      </a:lnTo>
                      <a:lnTo>
                        <a:pt x="470" y="246"/>
                      </a:lnTo>
                      <a:lnTo>
                        <a:pt x="424" y="254"/>
                      </a:lnTo>
                      <a:lnTo>
                        <a:pt x="377" y="266"/>
                      </a:lnTo>
                      <a:lnTo>
                        <a:pt x="332" y="284"/>
                      </a:lnTo>
                      <a:lnTo>
                        <a:pt x="289" y="308"/>
                      </a:lnTo>
                      <a:lnTo>
                        <a:pt x="248" y="336"/>
                      </a:lnTo>
                      <a:lnTo>
                        <a:pt x="210" y="370"/>
                      </a:lnTo>
                      <a:lnTo>
                        <a:pt x="191" y="386"/>
                      </a:lnTo>
                      <a:lnTo>
                        <a:pt x="169" y="397"/>
                      </a:lnTo>
                      <a:lnTo>
                        <a:pt x="147" y="404"/>
                      </a:lnTo>
                      <a:lnTo>
                        <a:pt x="124" y="406"/>
                      </a:lnTo>
                      <a:lnTo>
                        <a:pt x="100" y="404"/>
                      </a:lnTo>
                      <a:lnTo>
                        <a:pt x="77" y="397"/>
                      </a:lnTo>
                      <a:lnTo>
                        <a:pt x="56" y="386"/>
                      </a:lnTo>
                      <a:lnTo>
                        <a:pt x="37" y="370"/>
                      </a:lnTo>
                      <a:lnTo>
                        <a:pt x="21" y="351"/>
                      </a:lnTo>
                      <a:lnTo>
                        <a:pt x="10" y="330"/>
                      </a:lnTo>
                      <a:lnTo>
                        <a:pt x="3" y="307"/>
                      </a:lnTo>
                      <a:lnTo>
                        <a:pt x="0" y="284"/>
                      </a:lnTo>
                      <a:lnTo>
                        <a:pt x="3" y="261"/>
                      </a:lnTo>
                      <a:lnTo>
                        <a:pt x="10" y="238"/>
                      </a:lnTo>
                      <a:lnTo>
                        <a:pt x="21" y="217"/>
                      </a:lnTo>
                      <a:lnTo>
                        <a:pt x="37" y="198"/>
                      </a:lnTo>
                      <a:lnTo>
                        <a:pt x="85" y="153"/>
                      </a:lnTo>
                      <a:lnTo>
                        <a:pt x="136" y="115"/>
                      </a:lnTo>
                      <a:lnTo>
                        <a:pt x="191" y="82"/>
                      </a:lnTo>
                      <a:lnTo>
                        <a:pt x="247" y="54"/>
                      </a:lnTo>
                      <a:lnTo>
                        <a:pt x="306" y="33"/>
                      </a:lnTo>
                      <a:lnTo>
                        <a:pt x="366" y="16"/>
                      </a:lnTo>
                      <a:lnTo>
                        <a:pt x="426" y="4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24"/>
                <p:cNvSpPr>
                  <a:spLocks/>
                </p:cNvSpPr>
                <p:nvPr/>
              </p:nvSpPr>
              <p:spPr bwMode="auto">
                <a:xfrm>
                  <a:off x="6626" y="2423"/>
                  <a:ext cx="210" cy="67"/>
                </a:xfrm>
                <a:custGeom>
                  <a:avLst/>
                  <a:gdLst>
                    <a:gd name="T0" fmla="*/ 924 w 1683"/>
                    <a:gd name="T1" fmla="*/ 3 h 542"/>
                    <a:gd name="T2" fmla="*/ 1085 w 1683"/>
                    <a:gd name="T3" fmla="*/ 26 h 542"/>
                    <a:gd name="T4" fmla="*/ 1240 w 1683"/>
                    <a:gd name="T5" fmla="*/ 71 h 542"/>
                    <a:gd name="T6" fmla="*/ 1387 w 1683"/>
                    <a:gd name="T7" fmla="*/ 137 h 542"/>
                    <a:gd name="T8" fmla="*/ 1523 w 1683"/>
                    <a:gd name="T9" fmla="*/ 225 h 542"/>
                    <a:gd name="T10" fmla="*/ 1648 w 1683"/>
                    <a:gd name="T11" fmla="*/ 333 h 542"/>
                    <a:gd name="T12" fmla="*/ 1674 w 1683"/>
                    <a:gd name="T13" fmla="*/ 373 h 542"/>
                    <a:gd name="T14" fmla="*/ 1683 w 1683"/>
                    <a:gd name="T15" fmla="*/ 420 h 542"/>
                    <a:gd name="T16" fmla="*/ 1674 w 1683"/>
                    <a:gd name="T17" fmla="*/ 465 h 542"/>
                    <a:gd name="T18" fmla="*/ 1648 w 1683"/>
                    <a:gd name="T19" fmla="*/ 506 h 542"/>
                    <a:gd name="T20" fmla="*/ 1607 w 1683"/>
                    <a:gd name="T21" fmla="*/ 533 h 542"/>
                    <a:gd name="T22" fmla="*/ 1561 w 1683"/>
                    <a:gd name="T23" fmla="*/ 542 h 542"/>
                    <a:gd name="T24" fmla="*/ 1514 w 1683"/>
                    <a:gd name="T25" fmla="*/ 533 h 542"/>
                    <a:gd name="T26" fmla="*/ 1473 w 1683"/>
                    <a:gd name="T27" fmla="*/ 506 h 542"/>
                    <a:gd name="T28" fmla="*/ 1366 w 1683"/>
                    <a:gd name="T29" fmla="*/ 414 h 542"/>
                    <a:gd name="T30" fmla="*/ 1247 w 1683"/>
                    <a:gd name="T31" fmla="*/ 341 h 542"/>
                    <a:gd name="T32" fmla="*/ 1118 w 1683"/>
                    <a:gd name="T33" fmla="*/ 288 h 542"/>
                    <a:gd name="T34" fmla="*/ 982 w 1683"/>
                    <a:gd name="T35" fmla="*/ 255 h 542"/>
                    <a:gd name="T36" fmla="*/ 842 w 1683"/>
                    <a:gd name="T37" fmla="*/ 245 h 542"/>
                    <a:gd name="T38" fmla="*/ 700 w 1683"/>
                    <a:gd name="T39" fmla="*/ 255 h 542"/>
                    <a:gd name="T40" fmla="*/ 565 w 1683"/>
                    <a:gd name="T41" fmla="*/ 288 h 542"/>
                    <a:gd name="T42" fmla="*/ 436 w 1683"/>
                    <a:gd name="T43" fmla="*/ 341 h 542"/>
                    <a:gd name="T44" fmla="*/ 317 w 1683"/>
                    <a:gd name="T45" fmla="*/ 414 h 542"/>
                    <a:gd name="T46" fmla="*/ 209 w 1683"/>
                    <a:gd name="T47" fmla="*/ 506 h 542"/>
                    <a:gd name="T48" fmla="*/ 168 w 1683"/>
                    <a:gd name="T49" fmla="*/ 533 h 542"/>
                    <a:gd name="T50" fmla="*/ 122 w 1683"/>
                    <a:gd name="T51" fmla="*/ 542 h 542"/>
                    <a:gd name="T52" fmla="*/ 77 w 1683"/>
                    <a:gd name="T53" fmla="*/ 533 h 542"/>
                    <a:gd name="T54" fmla="*/ 36 w 1683"/>
                    <a:gd name="T55" fmla="*/ 506 h 542"/>
                    <a:gd name="T56" fmla="*/ 9 w 1683"/>
                    <a:gd name="T57" fmla="*/ 465 h 542"/>
                    <a:gd name="T58" fmla="*/ 0 w 1683"/>
                    <a:gd name="T59" fmla="*/ 420 h 542"/>
                    <a:gd name="T60" fmla="*/ 9 w 1683"/>
                    <a:gd name="T61" fmla="*/ 373 h 542"/>
                    <a:gd name="T62" fmla="*/ 36 w 1683"/>
                    <a:gd name="T63" fmla="*/ 333 h 542"/>
                    <a:gd name="T64" fmla="*/ 159 w 1683"/>
                    <a:gd name="T65" fmla="*/ 225 h 542"/>
                    <a:gd name="T66" fmla="*/ 296 w 1683"/>
                    <a:gd name="T67" fmla="*/ 137 h 542"/>
                    <a:gd name="T68" fmla="*/ 442 w 1683"/>
                    <a:gd name="T69" fmla="*/ 71 h 542"/>
                    <a:gd name="T70" fmla="*/ 597 w 1683"/>
                    <a:gd name="T71" fmla="*/ 26 h 542"/>
                    <a:gd name="T72" fmla="*/ 759 w 1683"/>
                    <a:gd name="T73" fmla="*/ 3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683" h="542">
                      <a:moveTo>
                        <a:pt x="842" y="0"/>
                      </a:moveTo>
                      <a:lnTo>
                        <a:pt x="924" y="3"/>
                      </a:lnTo>
                      <a:lnTo>
                        <a:pt x="1005" y="11"/>
                      </a:lnTo>
                      <a:lnTo>
                        <a:pt x="1085" y="26"/>
                      </a:lnTo>
                      <a:lnTo>
                        <a:pt x="1163" y="46"/>
                      </a:lnTo>
                      <a:lnTo>
                        <a:pt x="1240" y="71"/>
                      </a:lnTo>
                      <a:lnTo>
                        <a:pt x="1315" y="101"/>
                      </a:lnTo>
                      <a:lnTo>
                        <a:pt x="1387" y="137"/>
                      </a:lnTo>
                      <a:lnTo>
                        <a:pt x="1456" y="179"/>
                      </a:lnTo>
                      <a:lnTo>
                        <a:pt x="1523" y="225"/>
                      </a:lnTo>
                      <a:lnTo>
                        <a:pt x="1587" y="276"/>
                      </a:lnTo>
                      <a:lnTo>
                        <a:pt x="1648" y="333"/>
                      </a:lnTo>
                      <a:lnTo>
                        <a:pt x="1662" y="352"/>
                      </a:lnTo>
                      <a:lnTo>
                        <a:pt x="1674" y="373"/>
                      </a:lnTo>
                      <a:lnTo>
                        <a:pt x="1681" y="396"/>
                      </a:lnTo>
                      <a:lnTo>
                        <a:pt x="1683" y="420"/>
                      </a:lnTo>
                      <a:lnTo>
                        <a:pt x="1681" y="442"/>
                      </a:lnTo>
                      <a:lnTo>
                        <a:pt x="1674" y="465"/>
                      </a:lnTo>
                      <a:lnTo>
                        <a:pt x="1662" y="486"/>
                      </a:lnTo>
                      <a:lnTo>
                        <a:pt x="1648" y="506"/>
                      </a:lnTo>
                      <a:lnTo>
                        <a:pt x="1628" y="521"/>
                      </a:lnTo>
                      <a:lnTo>
                        <a:pt x="1607" y="533"/>
                      </a:lnTo>
                      <a:lnTo>
                        <a:pt x="1584" y="540"/>
                      </a:lnTo>
                      <a:lnTo>
                        <a:pt x="1561" y="542"/>
                      </a:lnTo>
                      <a:lnTo>
                        <a:pt x="1537" y="540"/>
                      </a:lnTo>
                      <a:lnTo>
                        <a:pt x="1514" y="533"/>
                      </a:lnTo>
                      <a:lnTo>
                        <a:pt x="1493" y="521"/>
                      </a:lnTo>
                      <a:lnTo>
                        <a:pt x="1473" y="506"/>
                      </a:lnTo>
                      <a:lnTo>
                        <a:pt x="1421" y="457"/>
                      </a:lnTo>
                      <a:lnTo>
                        <a:pt x="1366" y="414"/>
                      </a:lnTo>
                      <a:lnTo>
                        <a:pt x="1308" y="375"/>
                      </a:lnTo>
                      <a:lnTo>
                        <a:pt x="1247" y="341"/>
                      </a:lnTo>
                      <a:lnTo>
                        <a:pt x="1184" y="311"/>
                      </a:lnTo>
                      <a:lnTo>
                        <a:pt x="1118" y="288"/>
                      </a:lnTo>
                      <a:lnTo>
                        <a:pt x="1051" y="268"/>
                      </a:lnTo>
                      <a:lnTo>
                        <a:pt x="982" y="255"/>
                      </a:lnTo>
                      <a:lnTo>
                        <a:pt x="913" y="247"/>
                      </a:lnTo>
                      <a:lnTo>
                        <a:pt x="842" y="245"/>
                      </a:lnTo>
                      <a:lnTo>
                        <a:pt x="771" y="247"/>
                      </a:lnTo>
                      <a:lnTo>
                        <a:pt x="700" y="255"/>
                      </a:lnTo>
                      <a:lnTo>
                        <a:pt x="631" y="268"/>
                      </a:lnTo>
                      <a:lnTo>
                        <a:pt x="565" y="288"/>
                      </a:lnTo>
                      <a:lnTo>
                        <a:pt x="499" y="311"/>
                      </a:lnTo>
                      <a:lnTo>
                        <a:pt x="436" y="341"/>
                      </a:lnTo>
                      <a:lnTo>
                        <a:pt x="376" y="375"/>
                      </a:lnTo>
                      <a:lnTo>
                        <a:pt x="317" y="414"/>
                      </a:lnTo>
                      <a:lnTo>
                        <a:pt x="261" y="457"/>
                      </a:lnTo>
                      <a:lnTo>
                        <a:pt x="209" y="506"/>
                      </a:lnTo>
                      <a:lnTo>
                        <a:pt x="190" y="521"/>
                      </a:lnTo>
                      <a:lnTo>
                        <a:pt x="168" y="533"/>
                      </a:lnTo>
                      <a:lnTo>
                        <a:pt x="146" y="540"/>
                      </a:lnTo>
                      <a:lnTo>
                        <a:pt x="122" y="542"/>
                      </a:lnTo>
                      <a:lnTo>
                        <a:pt x="99" y="540"/>
                      </a:lnTo>
                      <a:lnTo>
                        <a:pt x="77" y="533"/>
                      </a:lnTo>
                      <a:lnTo>
                        <a:pt x="55" y="521"/>
                      </a:lnTo>
                      <a:lnTo>
                        <a:pt x="36" y="506"/>
                      </a:lnTo>
                      <a:lnTo>
                        <a:pt x="20" y="486"/>
                      </a:lnTo>
                      <a:lnTo>
                        <a:pt x="9" y="465"/>
                      </a:lnTo>
                      <a:lnTo>
                        <a:pt x="2" y="442"/>
                      </a:lnTo>
                      <a:lnTo>
                        <a:pt x="0" y="420"/>
                      </a:lnTo>
                      <a:lnTo>
                        <a:pt x="2" y="396"/>
                      </a:lnTo>
                      <a:lnTo>
                        <a:pt x="9" y="373"/>
                      </a:lnTo>
                      <a:lnTo>
                        <a:pt x="20" y="352"/>
                      </a:lnTo>
                      <a:lnTo>
                        <a:pt x="36" y="333"/>
                      </a:lnTo>
                      <a:lnTo>
                        <a:pt x="96" y="276"/>
                      </a:lnTo>
                      <a:lnTo>
                        <a:pt x="159" y="225"/>
                      </a:lnTo>
                      <a:lnTo>
                        <a:pt x="226" y="179"/>
                      </a:lnTo>
                      <a:lnTo>
                        <a:pt x="296" y="137"/>
                      </a:lnTo>
                      <a:lnTo>
                        <a:pt x="369" y="101"/>
                      </a:lnTo>
                      <a:lnTo>
                        <a:pt x="442" y="71"/>
                      </a:lnTo>
                      <a:lnTo>
                        <a:pt x="519" y="46"/>
                      </a:lnTo>
                      <a:lnTo>
                        <a:pt x="597" y="26"/>
                      </a:lnTo>
                      <a:lnTo>
                        <a:pt x="678" y="11"/>
                      </a:lnTo>
                      <a:lnTo>
                        <a:pt x="759" y="3"/>
                      </a:lnTo>
                      <a:lnTo>
                        <a:pt x="84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3737791" y="3962389"/>
              <a:ext cx="1188720" cy="1188720"/>
              <a:chOff x="3926477" y="3624940"/>
              <a:chExt cx="1188720" cy="1188720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3926477" y="3624940"/>
                <a:ext cx="1188720" cy="11887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26"/>
              <p:cNvSpPr>
                <a:spLocks noEditPoints="1"/>
              </p:cNvSpPr>
              <p:nvPr/>
            </p:nvSpPr>
            <p:spPr bwMode="auto">
              <a:xfrm>
                <a:off x="4305783" y="3937000"/>
                <a:ext cx="430107" cy="585589"/>
              </a:xfrm>
              <a:custGeom>
                <a:avLst/>
                <a:gdLst>
                  <a:gd name="T0" fmla="*/ 762 w 2218"/>
                  <a:gd name="T1" fmla="*/ 2604 h 3300"/>
                  <a:gd name="T2" fmla="*/ 762 w 2218"/>
                  <a:gd name="T3" fmla="*/ 2308 h 3300"/>
                  <a:gd name="T4" fmla="*/ 1056 w 2218"/>
                  <a:gd name="T5" fmla="*/ 1330 h 3300"/>
                  <a:gd name="T6" fmla="*/ 756 w 2218"/>
                  <a:gd name="T7" fmla="*/ 1252 h 3300"/>
                  <a:gd name="T8" fmla="*/ 1350 w 2218"/>
                  <a:gd name="T9" fmla="*/ 1329 h 3300"/>
                  <a:gd name="T10" fmla="*/ 1291 w 2218"/>
                  <a:gd name="T11" fmla="*/ 1300 h 3300"/>
                  <a:gd name="T12" fmla="*/ 896 w 2218"/>
                  <a:gd name="T13" fmla="*/ 248 h 3300"/>
                  <a:gd name="T14" fmla="*/ 585 w 2218"/>
                  <a:gd name="T15" fmla="*/ 392 h 3300"/>
                  <a:gd name="T16" fmla="*/ 355 w 2218"/>
                  <a:gd name="T17" fmla="*/ 641 h 3300"/>
                  <a:gd name="T18" fmla="*/ 234 w 2218"/>
                  <a:gd name="T19" fmla="*/ 964 h 3300"/>
                  <a:gd name="T20" fmla="*/ 244 w 2218"/>
                  <a:gd name="T21" fmla="*/ 1302 h 3300"/>
                  <a:gd name="T22" fmla="*/ 373 w 2218"/>
                  <a:gd name="T23" fmla="*/ 1598 h 3300"/>
                  <a:gd name="T24" fmla="*/ 714 w 2218"/>
                  <a:gd name="T25" fmla="*/ 2087 h 3300"/>
                  <a:gd name="T26" fmla="*/ 573 w 2218"/>
                  <a:gd name="T27" fmla="*/ 1118 h 3300"/>
                  <a:gd name="T28" fmla="*/ 649 w 2218"/>
                  <a:gd name="T29" fmla="*/ 1071 h 3300"/>
                  <a:gd name="T30" fmla="*/ 723 w 2218"/>
                  <a:gd name="T31" fmla="*/ 1118 h 3300"/>
                  <a:gd name="T32" fmla="*/ 877 w 2218"/>
                  <a:gd name="T33" fmla="*/ 1056 h 3300"/>
                  <a:gd name="T34" fmla="*/ 1186 w 2218"/>
                  <a:gd name="T35" fmla="*/ 1024 h 3300"/>
                  <a:gd name="T36" fmla="*/ 1248 w 2218"/>
                  <a:gd name="T37" fmla="*/ 1008 h 3300"/>
                  <a:gd name="T38" fmla="*/ 1485 w 2218"/>
                  <a:gd name="T39" fmla="*/ 1154 h 3300"/>
                  <a:gd name="T40" fmla="*/ 1534 w 2218"/>
                  <a:gd name="T41" fmla="*/ 1080 h 3300"/>
                  <a:gd name="T42" fmla="*/ 1622 w 2218"/>
                  <a:gd name="T43" fmla="*/ 1090 h 3300"/>
                  <a:gd name="T44" fmla="*/ 1651 w 2218"/>
                  <a:gd name="T45" fmla="*/ 1173 h 3300"/>
                  <a:gd name="T46" fmla="*/ 1725 w 2218"/>
                  <a:gd name="T47" fmla="*/ 1757 h 3300"/>
                  <a:gd name="T48" fmla="*/ 1936 w 2218"/>
                  <a:gd name="T49" fmla="*/ 1425 h 3300"/>
                  <a:gd name="T50" fmla="*/ 1996 w 2218"/>
                  <a:gd name="T51" fmla="*/ 1106 h 3300"/>
                  <a:gd name="T52" fmla="*/ 1926 w 2218"/>
                  <a:gd name="T53" fmla="*/ 763 h 3300"/>
                  <a:gd name="T54" fmla="*/ 1736 w 2218"/>
                  <a:gd name="T55" fmla="*/ 481 h 3300"/>
                  <a:gd name="T56" fmla="*/ 1453 w 2218"/>
                  <a:gd name="T57" fmla="*/ 291 h 3300"/>
                  <a:gd name="T58" fmla="*/ 1109 w 2218"/>
                  <a:gd name="T59" fmla="*/ 222 h 3300"/>
                  <a:gd name="T60" fmla="*/ 1429 w 2218"/>
                  <a:gd name="T61" fmla="*/ 47 h 3300"/>
                  <a:gd name="T62" fmla="*/ 1775 w 2218"/>
                  <a:gd name="T63" fmla="*/ 223 h 3300"/>
                  <a:gd name="T64" fmla="*/ 2039 w 2218"/>
                  <a:gd name="T65" fmla="*/ 505 h 3300"/>
                  <a:gd name="T66" fmla="*/ 2191 w 2218"/>
                  <a:gd name="T67" fmla="*/ 864 h 3300"/>
                  <a:gd name="T68" fmla="*/ 2208 w 2218"/>
                  <a:gd name="T69" fmla="*/ 1255 h 3300"/>
                  <a:gd name="T70" fmla="*/ 2100 w 2218"/>
                  <a:gd name="T71" fmla="*/ 1602 h 3300"/>
                  <a:gd name="T72" fmla="*/ 1822 w 2218"/>
                  <a:gd name="T73" fmla="*/ 2005 h 3300"/>
                  <a:gd name="T74" fmla="*/ 1666 w 2218"/>
                  <a:gd name="T75" fmla="*/ 2950 h 3300"/>
                  <a:gd name="T76" fmla="*/ 1566 w 2218"/>
                  <a:gd name="T77" fmla="*/ 3012 h 3300"/>
                  <a:gd name="T78" fmla="*/ 1414 w 2218"/>
                  <a:gd name="T79" fmla="*/ 3174 h 3300"/>
                  <a:gd name="T80" fmla="*/ 1280 w 2218"/>
                  <a:gd name="T81" fmla="*/ 3288 h 3300"/>
                  <a:gd name="T82" fmla="*/ 938 w 2218"/>
                  <a:gd name="T83" fmla="*/ 3288 h 3300"/>
                  <a:gd name="T84" fmla="*/ 804 w 2218"/>
                  <a:gd name="T85" fmla="*/ 3174 h 3300"/>
                  <a:gd name="T86" fmla="*/ 652 w 2218"/>
                  <a:gd name="T87" fmla="*/ 3012 h 3300"/>
                  <a:gd name="T88" fmla="*/ 552 w 2218"/>
                  <a:gd name="T89" fmla="*/ 2950 h 3300"/>
                  <a:gd name="T90" fmla="*/ 396 w 2218"/>
                  <a:gd name="T91" fmla="*/ 2004 h 3300"/>
                  <a:gd name="T92" fmla="*/ 118 w 2218"/>
                  <a:gd name="T93" fmla="*/ 1602 h 3300"/>
                  <a:gd name="T94" fmla="*/ 10 w 2218"/>
                  <a:gd name="T95" fmla="*/ 1255 h 3300"/>
                  <a:gd name="T96" fmla="*/ 27 w 2218"/>
                  <a:gd name="T97" fmla="*/ 864 h 3300"/>
                  <a:gd name="T98" fmla="*/ 179 w 2218"/>
                  <a:gd name="T99" fmla="*/ 505 h 3300"/>
                  <a:gd name="T100" fmla="*/ 443 w 2218"/>
                  <a:gd name="T101" fmla="*/ 223 h 3300"/>
                  <a:gd name="T102" fmla="*/ 790 w 2218"/>
                  <a:gd name="T103" fmla="*/ 47 h 3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218" h="3300">
                    <a:moveTo>
                      <a:pt x="762" y="2604"/>
                    </a:moveTo>
                    <a:lnTo>
                      <a:pt x="762" y="2791"/>
                    </a:lnTo>
                    <a:lnTo>
                      <a:pt x="1456" y="2791"/>
                    </a:lnTo>
                    <a:lnTo>
                      <a:pt x="1456" y="2604"/>
                    </a:lnTo>
                    <a:lnTo>
                      <a:pt x="762" y="2604"/>
                    </a:lnTo>
                    <a:close/>
                    <a:moveTo>
                      <a:pt x="762" y="2308"/>
                    </a:moveTo>
                    <a:lnTo>
                      <a:pt x="762" y="2494"/>
                    </a:lnTo>
                    <a:lnTo>
                      <a:pt x="1456" y="2494"/>
                    </a:lnTo>
                    <a:lnTo>
                      <a:pt x="1456" y="2308"/>
                    </a:lnTo>
                    <a:lnTo>
                      <a:pt x="762" y="2308"/>
                    </a:lnTo>
                    <a:close/>
                    <a:moveTo>
                      <a:pt x="1218" y="1159"/>
                    </a:moveTo>
                    <a:lnTo>
                      <a:pt x="1095" y="1310"/>
                    </a:lnTo>
                    <a:lnTo>
                      <a:pt x="1084" y="1320"/>
                    </a:lnTo>
                    <a:lnTo>
                      <a:pt x="1070" y="1327"/>
                    </a:lnTo>
                    <a:lnTo>
                      <a:pt x="1056" y="1330"/>
                    </a:lnTo>
                    <a:lnTo>
                      <a:pt x="1041" y="1328"/>
                    </a:lnTo>
                    <a:lnTo>
                      <a:pt x="1027" y="1323"/>
                    </a:lnTo>
                    <a:lnTo>
                      <a:pt x="1014" y="1315"/>
                    </a:lnTo>
                    <a:lnTo>
                      <a:pt x="872" y="1181"/>
                    </a:lnTo>
                    <a:lnTo>
                      <a:pt x="756" y="1252"/>
                    </a:lnTo>
                    <a:lnTo>
                      <a:pt x="949" y="2087"/>
                    </a:lnTo>
                    <a:lnTo>
                      <a:pt x="1270" y="2087"/>
                    </a:lnTo>
                    <a:lnTo>
                      <a:pt x="1453" y="1287"/>
                    </a:lnTo>
                    <a:lnTo>
                      <a:pt x="1361" y="1326"/>
                    </a:lnTo>
                    <a:lnTo>
                      <a:pt x="1350" y="1329"/>
                    </a:lnTo>
                    <a:lnTo>
                      <a:pt x="1340" y="1330"/>
                    </a:lnTo>
                    <a:lnTo>
                      <a:pt x="1325" y="1328"/>
                    </a:lnTo>
                    <a:lnTo>
                      <a:pt x="1311" y="1322"/>
                    </a:lnTo>
                    <a:lnTo>
                      <a:pt x="1299" y="1312"/>
                    </a:lnTo>
                    <a:lnTo>
                      <a:pt x="1291" y="1300"/>
                    </a:lnTo>
                    <a:lnTo>
                      <a:pt x="1218" y="1159"/>
                    </a:lnTo>
                    <a:close/>
                    <a:moveTo>
                      <a:pt x="1109" y="222"/>
                    </a:moveTo>
                    <a:lnTo>
                      <a:pt x="1036" y="225"/>
                    </a:lnTo>
                    <a:lnTo>
                      <a:pt x="966" y="234"/>
                    </a:lnTo>
                    <a:lnTo>
                      <a:pt x="896" y="248"/>
                    </a:lnTo>
                    <a:lnTo>
                      <a:pt x="829" y="267"/>
                    </a:lnTo>
                    <a:lnTo>
                      <a:pt x="764" y="291"/>
                    </a:lnTo>
                    <a:lnTo>
                      <a:pt x="702" y="321"/>
                    </a:lnTo>
                    <a:lnTo>
                      <a:pt x="643" y="354"/>
                    </a:lnTo>
                    <a:lnTo>
                      <a:pt x="585" y="392"/>
                    </a:lnTo>
                    <a:lnTo>
                      <a:pt x="532" y="435"/>
                    </a:lnTo>
                    <a:lnTo>
                      <a:pt x="483" y="481"/>
                    </a:lnTo>
                    <a:lnTo>
                      <a:pt x="437" y="531"/>
                    </a:lnTo>
                    <a:lnTo>
                      <a:pt x="393" y="584"/>
                    </a:lnTo>
                    <a:lnTo>
                      <a:pt x="355" y="641"/>
                    </a:lnTo>
                    <a:lnTo>
                      <a:pt x="322" y="701"/>
                    </a:lnTo>
                    <a:lnTo>
                      <a:pt x="293" y="763"/>
                    </a:lnTo>
                    <a:lnTo>
                      <a:pt x="268" y="827"/>
                    </a:lnTo>
                    <a:lnTo>
                      <a:pt x="248" y="894"/>
                    </a:lnTo>
                    <a:lnTo>
                      <a:pt x="234" y="964"/>
                    </a:lnTo>
                    <a:lnTo>
                      <a:pt x="225" y="1034"/>
                    </a:lnTo>
                    <a:lnTo>
                      <a:pt x="222" y="1106"/>
                    </a:lnTo>
                    <a:lnTo>
                      <a:pt x="225" y="1172"/>
                    </a:lnTo>
                    <a:lnTo>
                      <a:pt x="232" y="1237"/>
                    </a:lnTo>
                    <a:lnTo>
                      <a:pt x="244" y="1302"/>
                    </a:lnTo>
                    <a:lnTo>
                      <a:pt x="261" y="1364"/>
                    </a:lnTo>
                    <a:lnTo>
                      <a:pt x="282" y="1425"/>
                    </a:lnTo>
                    <a:lnTo>
                      <a:pt x="308" y="1485"/>
                    </a:lnTo>
                    <a:lnTo>
                      <a:pt x="338" y="1543"/>
                    </a:lnTo>
                    <a:lnTo>
                      <a:pt x="373" y="1598"/>
                    </a:lnTo>
                    <a:lnTo>
                      <a:pt x="412" y="1651"/>
                    </a:lnTo>
                    <a:lnTo>
                      <a:pt x="492" y="1756"/>
                    </a:lnTo>
                    <a:lnTo>
                      <a:pt x="570" y="1865"/>
                    </a:lnTo>
                    <a:lnTo>
                      <a:pt x="645" y="1975"/>
                    </a:lnTo>
                    <a:lnTo>
                      <a:pt x="714" y="2087"/>
                    </a:lnTo>
                    <a:lnTo>
                      <a:pt x="778" y="2087"/>
                    </a:lnTo>
                    <a:lnTo>
                      <a:pt x="567" y="1173"/>
                    </a:lnTo>
                    <a:lnTo>
                      <a:pt x="565" y="1154"/>
                    </a:lnTo>
                    <a:lnTo>
                      <a:pt x="567" y="1135"/>
                    </a:lnTo>
                    <a:lnTo>
                      <a:pt x="573" y="1118"/>
                    </a:lnTo>
                    <a:lnTo>
                      <a:pt x="583" y="1103"/>
                    </a:lnTo>
                    <a:lnTo>
                      <a:pt x="596" y="1090"/>
                    </a:lnTo>
                    <a:lnTo>
                      <a:pt x="612" y="1080"/>
                    </a:lnTo>
                    <a:lnTo>
                      <a:pt x="630" y="1074"/>
                    </a:lnTo>
                    <a:lnTo>
                      <a:pt x="649" y="1071"/>
                    </a:lnTo>
                    <a:lnTo>
                      <a:pt x="668" y="1074"/>
                    </a:lnTo>
                    <a:lnTo>
                      <a:pt x="685" y="1080"/>
                    </a:lnTo>
                    <a:lnTo>
                      <a:pt x="700" y="1089"/>
                    </a:lnTo>
                    <a:lnTo>
                      <a:pt x="713" y="1102"/>
                    </a:lnTo>
                    <a:lnTo>
                      <a:pt x="723" y="1118"/>
                    </a:lnTo>
                    <a:lnTo>
                      <a:pt x="729" y="1136"/>
                    </a:lnTo>
                    <a:lnTo>
                      <a:pt x="730" y="1138"/>
                    </a:lnTo>
                    <a:lnTo>
                      <a:pt x="850" y="1064"/>
                    </a:lnTo>
                    <a:lnTo>
                      <a:pt x="863" y="1059"/>
                    </a:lnTo>
                    <a:lnTo>
                      <a:pt x="877" y="1056"/>
                    </a:lnTo>
                    <a:lnTo>
                      <a:pt x="891" y="1058"/>
                    </a:lnTo>
                    <a:lnTo>
                      <a:pt x="905" y="1063"/>
                    </a:lnTo>
                    <a:lnTo>
                      <a:pt x="916" y="1071"/>
                    </a:lnTo>
                    <a:lnTo>
                      <a:pt x="1047" y="1193"/>
                    </a:lnTo>
                    <a:lnTo>
                      <a:pt x="1186" y="1024"/>
                    </a:lnTo>
                    <a:lnTo>
                      <a:pt x="1196" y="1015"/>
                    </a:lnTo>
                    <a:lnTo>
                      <a:pt x="1208" y="1008"/>
                    </a:lnTo>
                    <a:lnTo>
                      <a:pt x="1221" y="1005"/>
                    </a:lnTo>
                    <a:lnTo>
                      <a:pt x="1235" y="1004"/>
                    </a:lnTo>
                    <a:lnTo>
                      <a:pt x="1248" y="1008"/>
                    </a:lnTo>
                    <a:lnTo>
                      <a:pt x="1260" y="1014"/>
                    </a:lnTo>
                    <a:lnTo>
                      <a:pt x="1270" y="1023"/>
                    </a:lnTo>
                    <a:lnTo>
                      <a:pt x="1278" y="1034"/>
                    </a:lnTo>
                    <a:lnTo>
                      <a:pt x="1366" y="1203"/>
                    </a:lnTo>
                    <a:lnTo>
                      <a:pt x="1485" y="1154"/>
                    </a:lnTo>
                    <a:lnTo>
                      <a:pt x="1489" y="1136"/>
                    </a:lnTo>
                    <a:lnTo>
                      <a:pt x="1495" y="1118"/>
                    </a:lnTo>
                    <a:lnTo>
                      <a:pt x="1505" y="1102"/>
                    </a:lnTo>
                    <a:lnTo>
                      <a:pt x="1518" y="1089"/>
                    </a:lnTo>
                    <a:lnTo>
                      <a:pt x="1534" y="1080"/>
                    </a:lnTo>
                    <a:lnTo>
                      <a:pt x="1551" y="1074"/>
                    </a:lnTo>
                    <a:lnTo>
                      <a:pt x="1569" y="1071"/>
                    </a:lnTo>
                    <a:lnTo>
                      <a:pt x="1588" y="1074"/>
                    </a:lnTo>
                    <a:lnTo>
                      <a:pt x="1606" y="1080"/>
                    </a:lnTo>
                    <a:lnTo>
                      <a:pt x="1622" y="1090"/>
                    </a:lnTo>
                    <a:lnTo>
                      <a:pt x="1635" y="1103"/>
                    </a:lnTo>
                    <a:lnTo>
                      <a:pt x="1645" y="1118"/>
                    </a:lnTo>
                    <a:lnTo>
                      <a:pt x="1651" y="1135"/>
                    </a:lnTo>
                    <a:lnTo>
                      <a:pt x="1653" y="1154"/>
                    </a:lnTo>
                    <a:lnTo>
                      <a:pt x="1651" y="1173"/>
                    </a:lnTo>
                    <a:lnTo>
                      <a:pt x="1440" y="2087"/>
                    </a:lnTo>
                    <a:lnTo>
                      <a:pt x="1504" y="2087"/>
                    </a:lnTo>
                    <a:lnTo>
                      <a:pt x="1574" y="1975"/>
                    </a:lnTo>
                    <a:lnTo>
                      <a:pt x="1648" y="1865"/>
                    </a:lnTo>
                    <a:lnTo>
                      <a:pt x="1725" y="1757"/>
                    </a:lnTo>
                    <a:lnTo>
                      <a:pt x="1806" y="1651"/>
                    </a:lnTo>
                    <a:lnTo>
                      <a:pt x="1845" y="1599"/>
                    </a:lnTo>
                    <a:lnTo>
                      <a:pt x="1880" y="1543"/>
                    </a:lnTo>
                    <a:lnTo>
                      <a:pt x="1910" y="1485"/>
                    </a:lnTo>
                    <a:lnTo>
                      <a:pt x="1936" y="1425"/>
                    </a:lnTo>
                    <a:lnTo>
                      <a:pt x="1957" y="1364"/>
                    </a:lnTo>
                    <a:lnTo>
                      <a:pt x="1975" y="1302"/>
                    </a:lnTo>
                    <a:lnTo>
                      <a:pt x="1986" y="1237"/>
                    </a:lnTo>
                    <a:lnTo>
                      <a:pt x="1994" y="1172"/>
                    </a:lnTo>
                    <a:lnTo>
                      <a:pt x="1996" y="1106"/>
                    </a:lnTo>
                    <a:lnTo>
                      <a:pt x="1993" y="1034"/>
                    </a:lnTo>
                    <a:lnTo>
                      <a:pt x="1985" y="964"/>
                    </a:lnTo>
                    <a:lnTo>
                      <a:pt x="1970" y="894"/>
                    </a:lnTo>
                    <a:lnTo>
                      <a:pt x="1950" y="827"/>
                    </a:lnTo>
                    <a:lnTo>
                      <a:pt x="1926" y="763"/>
                    </a:lnTo>
                    <a:lnTo>
                      <a:pt x="1897" y="701"/>
                    </a:lnTo>
                    <a:lnTo>
                      <a:pt x="1863" y="641"/>
                    </a:lnTo>
                    <a:lnTo>
                      <a:pt x="1825" y="584"/>
                    </a:lnTo>
                    <a:lnTo>
                      <a:pt x="1782" y="531"/>
                    </a:lnTo>
                    <a:lnTo>
                      <a:pt x="1736" y="481"/>
                    </a:lnTo>
                    <a:lnTo>
                      <a:pt x="1686" y="435"/>
                    </a:lnTo>
                    <a:lnTo>
                      <a:pt x="1633" y="392"/>
                    </a:lnTo>
                    <a:lnTo>
                      <a:pt x="1576" y="354"/>
                    </a:lnTo>
                    <a:lnTo>
                      <a:pt x="1516" y="321"/>
                    </a:lnTo>
                    <a:lnTo>
                      <a:pt x="1453" y="291"/>
                    </a:lnTo>
                    <a:lnTo>
                      <a:pt x="1389" y="267"/>
                    </a:lnTo>
                    <a:lnTo>
                      <a:pt x="1322" y="248"/>
                    </a:lnTo>
                    <a:lnTo>
                      <a:pt x="1252" y="234"/>
                    </a:lnTo>
                    <a:lnTo>
                      <a:pt x="1182" y="225"/>
                    </a:lnTo>
                    <a:lnTo>
                      <a:pt x="1109" y="222"/>
                    </a:lnTo>
                    <a:close/>
                    <a:moveTo>
                      <a:pt x="1109" y="0"/>
                    </a:moveTo>
                    <a:lnTo>
                      <a:pt x="1192" y="3"/>
                    </a:lnTo>
                    <a:lnTo>
                      <a:pt x="1272" y="12"/>
                    </a:lnTo>
                    <a:lnTo>
                      <a:pt x="1352" y="27"/>
                    </a:lnTo>
                    <a:lnTo>
                      <a:pt x="1429" y="47"/>
                    </a:lnTo>
                    <a:lnTo>
                      <a:pt x="1504" y="72"/>
                    </a:lnTo>
                    <a:lnTo>
                      <a:pt x="1576" y="103"/>
                    </a:lnTo>
                    <a:lnTo>
                      <a:pt x="1646" y="139"/>
                    </a:lnTo>
                    <a:lnTo>
                      <a:pt x="1712" y="179"/>
                    </a:lnTo>
                    <a:lnTo>
                      <a:pt x="1775" y="223"/>
                    </a:lnTo>
                    <a:lnTo>
                      <a:pt x="1836" y="272"/>
                    </a:lnTo>
                    <a:lnTo>
                      <a:pt x="1893" y="324"/>
                    </a:lnTo>
                    <a:lnTo>
                      <a:pt x="1945" y="381"/>
                    </a:lnTo>
                    <a:lnTo>
                      <a:pt x="1995" y="442"/>
                    </a:lnTo>
                    <a:lnTo>
                      <a:pt x="2039" y="505"/>
                    </a:lnTo>
                    <a:lnTo>
                      <a:pt x="2079" y="571"/>
                    </a:lnTo>
                    <a:lnTo>
                      <a:pt x="2114" y="640"/>
                    </a:lnTo>
                    <a:lnTo>
                      <a:pt x="2146" y="713"/>
                    </a:lnTo>
                    <a:lnTo>
                      <a:pt x="2171" y="788"/>
                    </a:lnTo>
                    <a:lnTo>
                      <a:pt x="2191" y="864"/>
                    </a:lnTo>
                    <a:lnTo>
                      <a:pt x="2206" y="943"/>
                    </a:lnTo>
                    <a:lnTo>
                      <a:pt x="2215" y="1024"/>
                    </a:lnTo>
                    <a:lnTo>
                      <a:pt x="2218" y="1106"/>
                    </a:lnTo>
                    <a:lnTo>
                      <a:pt x="2215" y="1181"/>
                    </a:lnTo>
                    <a:lnTo>
                      <a:pt x="2208" y="1255"/>
                    </a:lnTo>
                    <a:lnTo>
                      <a:pt x="2196" y="1327"/>
                    </a:lnTo>
                    <a:lnTo>
                      <a:pt x="2179" y="1398"/>
                    </a:lnTo>
                    <a:lnTo>
                      <a:pt x="2158" y="1467"/>
                    </a:lnTo>
                    <a:lnTo>
                      <a:pt x="2131" y="1536"/>
                    </a:lnTo>
                    <a:lnTo>
                      <a:pt x="2100" y="1602"/>
                    </a:lnTo>
                    <a:lnTo>
                      <a:pt x="2065" y="1666"/>
                    </a:lnTo>
                    <a:lnTo>
                      <a:pt x="2025" y="1729"/>
                    </a:lnTo>
                    <a:lnTo>
                      <a:pt x="1981" y="1788"/>
                    </a:lnTo>
                    <a:lnTo>
                      <a:pt x="1899" y="1896"/>
                    </a:lnTo>
                    <a:lnTo>
                      <a:pt x="1822" y="2005"/>
                    </a:lnTo>
                    <a:lnTo>
                      <a:pt x="1747" y="2117"/>
                    </a:lnTo>
                    <a:lnTo>
                      <a:pt x="1678" y="2230"/>
                    </a:lnTo>
                    <a:lnTo>
                      <a:pt x="1678" y="2902"/>
                    </a:lnTo>
                    <a:lnTo>
                      <a:pt x="1675" y="2927"/>
                    </a:lnTo>
                    <a:lnTo>
                      <a:pt x="1666" y="2950"/>
                    </a:lnTo>
                    <a:lnTo>
                      <a:pt x="1653" y="2971"/>
                    </a:lnTo>
                    <a:lnTo>
                      <a:pt x="1636" y="2988"/>
                    </a:lnTo>
                    <a:lnTo>
                      <a:pt x="1615" y="3001"/>
                    </a:lnTo>
                    <a:lnTo>
                      <a:pt x="1592" y="3009"/>
                    </a:lnTo>
                    <a:lnTo>
                      <a:pt x="1566" y="3012"/>
                    </a:lnTo>
                    <a:lnTo>
                      <a:pt x="1440" y="3012"/>
                    </a:lnTo>
                    <a:lnTo>
                      <a:pt x="1440" y="3066"/>
                    </a:lnTo>
                    <a:lnTo>
                      <a:pt x="1437" y="3103"/>
                    </a:lnTo>
                    <a:lnTo>
                      <a:pt x="1428" y="3139"/>
                    </a:lnTo>
                    <a:lnTo>
                      <a:pt x="1414" y="3174"/>
                    </a:lnTo>
                    <a:lnTo>
                      <a:pt x="1395" y="3204"/>
                    </a:lnTo>
                    <a:lnTo>
                      <a:pt x="1372" y="3231"/>
                    </a:lnTo>
                    <a:lnTo>
                      <a:pt x="1345" y="3255"/>
                    </a:lnTo>
                    <a:lnTo>
                      <a:pt x="1314" y="3274"/>
                    </a:lnTo>
                    <a:lnTo>
                      <a:pt x="1280" y="3288"/>
                    </a:lnTo>
                    <a:lnTo>
                      <a:pt x="1244" y="3297"/>
                    </a:lnTo>
                    <a:lnTo>
                      <a:pt x="1206" y="3300"/>
                    </a:lnTo>
                    <a:lnTo>
                      <a:pt x="1012" y="3300"/>
                    </a:lnTo>
                    <a:lnTo>
                      <a:pt x="974" y="3297"/>
                    </a:lnTo>
                    <a:lnTo>
                      <a:pt x="938" y="3288"/>
                    </a:lnTo>
                    <a:lnTo>
                      <a:pt x="904" y="3274"/>
                    </a:lnTo>
                    <a:lnTo>
                      <a:pt x="874" y="3255"/>
                    </a:lnTo>
                    <a:lnTo>
                      <a:pt x="846" y="3231"/>
                    </a:lnTo>
                    <a:lnTo>
                      <a:pt x="823" y="3204"/>
                    </a:lnTo>
                    <a:lnTo>
                      <a:pt x="804" y="3174"/>
                    </a:lnTo>
                    <a:lnTo>
                      <a:pt x="790" y="3139"/>
                    </a:lnTo>
                    <a:lnTo>
                      <a:pt x="781" y="3103"/>
                    </a:lnTo>
                    <a:lnTo>
                      <a:pt x="778" y="3066"/>
                    </a:lnTo>
                    <a:lnTo>
                      <a:pt x="778" y="3012"/>
                    </a:lnTo>
                    <a:lnTo>
                      <a:pt x="652" y="3012"/>
                    </a:lnTo>
                    <a:lnTo>
                      <a:pt x="627" y="3009"/>
                    </a:lnTo>
                    <a:lnTo>
                      <a:pt x="603" y="3001"/>
                    </a:lnTo>
                    <a:lnTo>
                      <a:pt x="582" y="2988"/>
                    </a:lnTo>
                    <a:lnTo>
                      <a:pt x="565" y="2971"/>
                    </a:lnTo>
                    <a:lnTo>
                      <a:pt x="552" y="2950"/>
                    </a:lnTo>
                    <a:lnTo>
                      <a:pt x="543" y="2927"/>
                    </a:lnTo>
                    <a:lnTo>
                      <a:pt x="541" y="2902"/>
                    </a:lnTo>
                    <a:lnTo>
                      <a:pt x="541" y="2229"/>
                    </a:lnTo>
                    <a:lnTo>
                      <a:pt x="471" y="2116"/>
                    </a:lnTo>
                    <a:lnTo>
                      <a:pt x="396" y="2004"/>
                    </a:lnTo>
                    <a:lnTo>
                      <a:pt x="319" y="1895"/>
                    </a:lnTo>
                    <a:lnTo>
                      <a:pt x="237" y="1788"/>
                    </a:lnTo>
                    <a:lnTo>
                      <a:pt x="193" y="1729"/>
                    </a:lnTo>
                    <a:lnTo>
                      <a:pt x="154" y="1666"/>
                    </a:lnTo>
                    <a:lnTo>
                      <a:pt x="118" y="1602"/>
                    </a:lnTo>
                    <a:lnTo>
                      <a:pt x="88" y="1536"/>
                    </a:lnTo>
                    <a:lnTo>
                      <a:pt x="61" y="1467"/>
                    </a:lnTo>
                    <a:lnTo>
                      <a:pt x="39" y="1398"/>
                    </a:lnTo>
                    <a:lnTo>
                      <a:pt x="22" y="1327"/>
                    </a:lnTo>
                    <a:lnTo>
                      <a:pt x="10" y="1255"/>
                    </a:lnTo>
                    <a:lnTo>
                      <a:pt x="3" y="1181"/>
                    </a:lnTo>
                    <a:lnTo>
                      <a:pt x="0" y="1106"/>
                    </a:lnTo>
                    <a:lnTo>
                      <a:pt x="3" y="1024"/>
                    </a:lnTo>
                    <a:lnTo>
                      <a:pt x="12" y="943"/>
                    </a:lnTo>
                    <a:lnTo>
                      <a:pt x="27" y="864"/>
                    </a:lnTo>
                    <a:lnTo>
                      <a:pt x="47" y="788"/>
                    </a:lnTo>
                    <a:lnTo>
                      <a:pt x="73" y="713"/>
                    </a:lnTo>
                    <a:lnTo>
                      <a:pt x="104" y="640"/>
                    </a:lnTo>
                    <a:lnTo>
                      <a:pt x="139" y="571"/>
                    </a:lnTo>
                    <a:lnTo>
                      <a:pt x="179" y="505"/>
                    </a:lnTo>
                    <a:lnTo>
                      <a:pt x="224" y="442"/>
                    </a:lnTo>
                    <a:lnTo>
                      <a:pt x="273" y="381"/>
                    </a:lnTo>
                    <a:lnTo>
                      <a:pt x="326" y="324"/>
                    </a:lnTo>
                    <a:lnTo>
                      <a:pt x="382" y="272"/>
                    </a:lnTo>
                    <a:lnTo>
                      <a:pt x="443" y="223"/>
                    </a:lnTo>
                    <a:lnTo>
                      <a:pt x="506" y="179"/>
                    </a:lnTo>
                    <a:lnTo>
                      <a:pt x="572" y="139"/>
                    </a:lnTo>
                    <a:lnTo>
                      <a:pt x="642" y="103"/>
                    </a:lnTo>
                    <a:lnTo>
                      <a:pt x="714" y="72"/>
                    </a:lnTo>
                    <a:lnTo>
                      <a:pt x="790" y="47"/>
                    </a:lnTo>
                    <a:lnTo>
                      <a:pt x="866" y="27"/>
                    </a:lnTo>
                    <a:lnTo>
                      <a:pt x="946" y="12"/>
                    </a:lnTo>
                    <a:lnTo>
                      <a:pt x="1027" y="3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793014" y="3962389"/>
              <a:ext cx="1188720" cy="1188720"/>
              <a:chOff x="5981700" y="3624940"/>
              <a:chExt cx="1188720" cy="118872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5981700" y="3624940"/>
                <a:ext cx="1188720" cy="118872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29"/>
              <p:cNvGrpSpPr>
                <a:grpSpLocks noChangeAspect="1"/>
              </p:cNvGrpSpPr>
              <p:nvPr/>
            </p:nvGrpSpPr>
            <p:grpSpPr bwMode="auto">
              <a:xfrm>
                <a:off x="6274525" y="3937000"/>
                <a:ext cx="687978" cy="532349"/>
                <a:chOff x="5908" y="3012"/>
                <a:chExt cx="213" cy="210"/>
              </a:xfrm>
              <a:solidFill>
                <a:schemeClr val="bg1"/>
              </a:solidFill>
            </p:grpSpPr>
            <p:sp>
              <p:nvSpPr>
                <p:cNvPr id="38" name="Freeform 31"/>
                <p:cNvSpPr>
                  <a:spLocks noEditPoints="1"/>
                </p:cNvSpPr>
                <p:nvPr/>
              </p:nvSpPr>
              <p:spPr bwMode="auto">
                <a:xfrm>
                  <a:off x="5908" y="3012"/>
                  <a:ext cx="56" cy="56"/>
                </a:xfrm>
                <a:custGeom>
                  <a:avLst/>
                  <a:gdLst>
                    <a:gd name="T0" fmla="*/ 177 w 899"/>
                    <a:gd name="T1" fmla="*/ 156 h 898"/>
                    <a:gd name="T2" fmla="*/ 166 w 899"/>
                    <a:gd name="T3" fmla="*/ 159 h 898"/>
                    <a:gd name="T4" fmla="*/ 158 w 899"/>
                    <a:gd name="T5" fmla="*/ 166 h 898"/>
                    <a:gd name="T6" fmla="*/ 156 w 899"/>
                    <a:gd name="T7" fmla="*/ 177 h 898"/>
                    <a:gd name="T8" fmla="*/ 156 w 899"/>
                    <a:gd name="T9" fmla="*/ 715 h 898"/>
                    <a:gd name="T10" fmla="*/ 158 w 899"/>
                    <a:gd name="T11" fmla="*/ 726 h 898"/>
                    <a:gd name="T12" fmla="*/ 166 w 899"/>
                    <a:gd name="T13" fmla="*/ 733 h 898"/>
                    <a:gd name="T14" fmla="*/ 177 w 899"/>
                    <a:gd name="T15" fmla="*/ 736 h 898"/>
                    <a:gd name="T16" fmla="*/ 714 w 899"/>
                    <a:gd name="T17" fmla="*/ 736 h 898"/>
                    <a:gd name="T18" fmla="*/ 725 w 899"/>
                    <a:gd name="T19" fmla="*/ 733 h 898"/>
                    <a:gd name="T20" fmla="*/ 733 w 899"/>
                    <a:gd name="T21" fmla="*/ 726 h 898"/>
                    <a:gd name="T22" fmla="*/ 736 w 899"/>
                    <a:gd name="T23" fmla="*/ 715 h 898"/>
                    <a:gd name="T24" fmla="*/ 736 w 899"/>
                    <a:gd name="T25" fmla="*/ 177 h 898"/>
                    <a:gd name="T26" fmla="*/ 733 w 899"/>
                    <a:gd name="T27" fmla="*/ 166 h 898"/>
                    <a:gd name="T28" fmla="*/ 725 w 899"/>
                    <a:gd name="T29" fmla="*/ 159 h 898"/>
                    <a:gd name="T30" fmla="*/ 714 w 899"/>
                    <a:gd name="T31" fmla="*/ 156 h 898"/>
                    <a:gd name="T32" fmla="*/ 177 w 899"/>
                    <a:gd name="T33" fmla="*/ 156 h 898"/>
                    <a:gd name="T34" fmla="*/ 179 w 899"/>
                    <a:gd name="T35" fmla="*/ 0 h 898"/>
                    <a:gd name="T36" fmla="*/ 718 w 899"/>
                    <a:gd name="T37" fmla="*/ 0 h 898"/>
                    <a:gd name="T38" fmla="*/ 750 w 899"/>
                    <a:gd name="T39" fmla="*/ 3 h 898"/>
                    <a:gd name="T40" fmla="*/ 781 w 899"/>
                    <a:gd name="T41" fmla="*/ 11 h 898"/>
                    <a:gd name="T42" fmla="*/ 809 w 899"/>
                    <a:gd name="T43" fmla="*/ 25 h 898"/>
                    <a:gd name="T44" fmla="*/ 834 w 899"/>
                    <a:gd name="T45" fmla="*/ 42 h 898"/>
                    <a:gd name="T46" fmla="*/ 855 w 899"/>
                    <a:gd name="T47" fmla="*/ 64 h 898"/>
                    <a:gd name="T48" fmla="*/ 873 w 899"/>
                    <a:gd name="T49" fmla="*/ 88 h 898"/>
                    <a:gd name="T50" fmla="*/ 887 w 899"/>
                    <a:gd name="T51" fmla="*/ 117 h 898"/>
                    <a:gd name="T52" fmla="*/ 895 w 899"/>
                    <a:gd name="T53" fmla="*/ 147 h 898"/>
                    <a:gd name="T54" fmla="*/ 899 w 899"/>
                    <a:gd name="T55" fmla="*/ 179 h 898"/>
                    <a:gd name="T56" fmla="*/ 899 w 899"/>
                    <a:gd name="T57" fmla="*/ 718 h 898"/>
                    <a:gd name="T58" fmla="*/ 895 w 899"/>
                    <a:gd name="T59" fmla="*/ 750 h 898"/>
                    <a:gd name="T60" fmla="*/ 887 w 899"/>
                    <a:gd name="T61" fmla="*/ 781 h 898"/>
                    <a:gd name="T62" fmla="*/ 873 w 899"/>
                    <a:gd name="T63" fmla="*/ 809 h 898"/>
                    <a:gd name="T64" fmla="*/ 855 w 899"/>
                    <a:gd name="T65" fmla="*/ 834 h 898"/>
                    <a:gd name="T66" fmla="*/ 834 w 899"/>
                    <a:gd name="T67" fmla="*/ 856 h 898"/>
                    <a:gd name="T68" fmla="*/ 809 w 899"/>
                    <a:gd name="T69" fmla="*/ 874 h 898"/>
                    <a:gd name="T70" fmla="*/ 781 w 899"/>
                    <a:gd name="T71" fmla="*/ 887 h 898"/>
                    <a:gd name="T72" fmla="*/ 750 w 899"/>
                    <a:gd name="T73" fmla="*/ 895 h 898"/>
                    <a:gd name="T74" fmla="*/ 718 w 899"/>
                    <a:gd name="T75" fmla="*/ 898 h 898"/>
                    <a:gd name="T76" fmla="*/ 179 w 899"/>
                    <a:gd name="T77" fmla="*/ 898 h 898"/>
                    <a:gd name="T78" fmla="*/ 146 w 899"/>
                    <a:gd name="T79" fmla="*/ 895 h 898"/>
                    <a:gd name="T80" fmla="*/ 116 w 899"/>
                    <a:gd name="T81" fmla="*/ 887 h 898"/>
                    <a:gd name="T82" fmla="*/ 88 w 899"/>
                    <a:gd name="T83" fmla="*/ 874 h 898"/>
                    <a:gd name="T84" fmla="*/ 63 w 899"/>
                    <a:gd name="T85" fmla="*/ 856 h 898"/>
                    <a:gd name="T86" fmla="*/ 42 w 899"/>
                    <a:gd name="T87" fmla="*/ 834 h 898"/>
                    <a:gd name="T88" fmla="*/ 24 w 899"/>
                    <a:gd name="T89" fmla="*/ 809 h 898"/>
                    <a:gd name="T90" fmla="*/ 12 w 899"/>
                    <a:gd name="T91" fmla="*/ 781 h 898"/>
                    <a:gd name="T92" fmla="*/ 3 w 899"/>
                    <a:gd name="T93" fmla="*/ 750 h 898"/>
                    <a:gd name="T94" fmla="*/ 0 w 899"/>
                    <a:gd name="T95" fmla="*/ 718 h 898"/>
                    <a:gd name="T96" fmla="*/ 0 w 899"/>
                    <a:gd name="T97" fmla="*/ 179 h 898"/>
                    <a:gd name="T98" fmla="*/ 3 w 899"/>
                    <a:gd name="T99" fmla="*/ 147 h 898"/>
                    <a:gd name="T100" fmla="*/ 12 w 899"/>
                    <a:gd name="T101" fmla="*/ 117 h 898"/>
                    <a:gd name="T102" fmla="*/ 24 w 899"/>
                    <a:gd name="T103" fmla="*/ 88 h 898"/>
                    <a:gd name="T104" fmla="*/ 42 w 899"/>
                    <a:gd name="T105" fmla="*/ 64 h 898"/>
                    <a:gd name="T106" fmla="*/ 63 w 899"/>
                    <a:gd name="T107" fmla="*/ 42 h 898"/>
                    <a:gd name="T108" fmla="*/ 88 w 899"/>
                    <a:gd name="T109" fmla="*/ 25 h 898"/>
                    <a:gd name="T110" fmla="*/ 116 w 899"/>
                    <a:gd name="T111" fmla="*/ 11 h 898"/>
                    <a:gd name="T112" fmla="*/ 146 w 899"/>
                    <a:gd name="T113" fmla="*/ 3 h 898"/>
                    <a:gd name="T114" fmla="*/ 179 w 899"/>
                    <a:gd name="T115" fmla="*/ 0 h 8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898">
                      <a:moveTo>
                        <a:pt x="177" y="156"/>
                      </a:moveTo>
                      <a:lnTo>
                        <a:pt x="166" y="159"/>
                      </a:lnTo>
                      <a:lnTo>
                        <a:pt x="158" y="166"/>
                      </a:lnTo>
                      <a:lnTo>
                        <a:pt x="156" y="177"/>
                      </a:lnTo>
                      <a:lnTo>
                        <a:pt x="156" y="715"/>
                      </a:lnTo>
                      <a:lnTo>
                        <a:pt x="158" y="726"/>
                      </a:lnTo>
                      <a:lnTo>
                        <a:pt x="166" y="733"/>
                      </a:lnTo>
                      <a:lnTo>
                        <a:pt x="177" y="736"/>
                      </a:lnTo>
                      <a:lnTo>
                        <a:pt x="714" y="736"/>
                      </a:lnTo>
                      <a:lnTo>
                        <a:pt x="725" y="733"/>
                      </a:lnTo>
                      <a:lnTo>
                        <a:pt x="733" y="726"/>
                      </a:lnTo>
                      <a:lnTo>
                        <a:pt x="736" y="715"/>
                      </a:lnTo>
                      <a:lnTo>
                        <a:pt x="736" y="177"/>
                      </a:lnTo>
                      <a:lnTo>
                        <a:pt x="733" y="166"/>
                      </a:lnTo>
                      <a:lnTo>
                        <a:pt x="725" y="159"/>
                      </a:lnTo>
                      <a:lnTo>
                        <a:pt x="714" y="156"/>
                      </a:lnTo>
                      <a:lnTo>
                        <a:pt x="177" y="156"/>
                      </a:lnTo>
                      <a:close/>
                      <a:moveTo>
                        <a:pt x="179" y="0"/>
                      </a:moveTo>
                      <a:lnTo>
                        <a:pt x="718" y="0"/>
                      </a:lnTo>
                      <a:lnTo>
                        <a:pt x="750" y="3"/>
                      </a:lnTo>
                      <a:lnTo>
                        <a:pt x="781" y="11"/>
                      </a:lnTo>
                      <a:lnTo>
                        <a:pt x="809" y="25"/>
                      </a:lnTo>
                      <a:lnTo>
                        <a:pt x="834" y="42"/>
                      </a:lnTo>
                      <a:lnTo>
                        <a:pt x="855" y="64"/>
                      </a:lnTo>
                      <a:lnTo>
                        <a:pt x="873" y="88"/>
                      </a:lnTo>
                      <a:lnTo>
                        <a:pt x="887" y="117"/>
                      </a:lnTo>
                      <a:lnTo>
                        <a:pt x="895" y="147"/>
                      </a:lnTo>
                      <a:lnTo>
                        <a:pt x="899" y="179"/>
                      </a:lnTo>
                      <a:lnTo>
                        <a:pt x="899" y="718"/>
                      </a:lnTo>
                      <a:lnTo>
                        <a:pt x="895" y="750"/>
                      </a:lnTo>
                      <a:lnTo>
                        <a:pt x="887" y="781"/>
                      </a:lnTo>
                      <a:lnTo>
                        <a:pt x="873" y="809"/>
                      </a:lnTo>
                      <a:lnTo>
                        <a:pt x="855" y="834"/>
                      </a:lnTo>
                      <a:lnTo>
                        <a:pt x="834" y="856"/>
                      </a:lnTo>
                      <a:lnTo>
                        <a:pt x="809" y="874"/>
                      </a:lnTo>
                      <a:lnTo>
                        <a:pt x="781" y="887"/>
                      </a:lnTo>
                      <a:lnTo>
                        <a:pt x="750" y="895"/>
                      </a:lnTo>
                      <a:lnTo>
                        <a:pt x="718" y="898"/>
                      </a:lnTo>
                      <a:lnTo>
                        <a:pt x="179" y="898"/>
                      </a:lnTo>
                      <a:lnTo>
                        <a:pt x="146" y="895"/>
                      </a:lnTo>
                      <a:lnTo>
                        <a:pt x="116" y="887"/>
                      </a:lnTo>
                      <a:lnTo>
                        <a:pt x="88" y="874"/>
                      </a:lnTo>
                      <a:lnTo>
                        <a:pt x="63" y="856"/>
                      </a:lnTo>
                      <a:lnTo>
                        <a:pt x="42" y="834"/>
                      </a:lnTo>
                      <a:lnTo>
                        <a:pt x="24" y="809"/>
                      </a:lnTo>
                      <a:lnTo>
                        <a:pt x="12" y="781"/>
                      </a:lnTo>
                      <a:lnTo>
                        <a:pt x="3" y="750"/>
                      </a:lnTo>
                      <a:lnTo>
                        <a:pt x="0" y="718"/>
                      </a:lnTo>
                      <a:lnTo>
                        <a:pt x="0" y="179"/>
                      </a:lnTo>
                      <a:lnTo>
                        <a:pt x="3" y="147"/>
                      </a:lnTo>
                      <a:lnTo>
                        <a:pt x="12" y="117"/>
                      </a:lnTo>
                      <a:lnTo>
                        <a:pt x="24" y="88"/>
                      </a:lnTo>
                      <a:lnTo>
                        <a:pt x="42" y="64"/>
                      </a:lnTo>
                      <a:lnTo>
                        <a:pt x="63" y="42"/>
                      </a:lnTo>
                      <a:lnTo>
                        <a:pt x="88" y="25"/>
                      </a:lnTo>
                      <a:lnTo>
                        <a:pt x="116" y="11"/>
                      </a:lnTo>
                      <a:lnTo>
                        <a:pt x="146" y="3"/>
                      </a:lnTo>
                      <a:lnTo>
                        <a:pt x="17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Rectangle 32"/>
                <p:cNvSpPr>
                  <a:spLocks noChangeArrowheads="1"/>
                </p:cNvSpPr>
                <p:nvPr/>
              </p:nvSpPr>
              <p:spPr bwMode="auto">
                <a:xfrm>
                  <a:off x="5925" y="3029"/>
                  <a:ext cx="22" cy="22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33"/>
                <p:cNvSpPr>
                  <a:spLocks noEditPoints="1"/>
                </p:cNvSpPr>
                <p:nvPr/>
              </p:nvSpPr>
              <p:spPr bwMode="auto">
                <a:xfrm>
                  <a:off x="5908" y="3100"/>
                  <a:ext cx="56" cy="56"/>
                </a:xfrm>
                <a:custGeom>
                  <a:avLst/>
                  <a:gdLst>
                    <a:gd name="T0" fmla="*/ 178 w 899"/>
                    <a:gd name="T1" fmla="*/ 154 h 897"/>
                    <a:gd name="T2" fmla="*/ 169 w 899"/>
                    <a:gd name="T3" fmla="*/ 156 h 897"/>
                    <a:gd name="T4" fmla="*/ 162 w 899"/>
                    <a:gd name="T5" fmla="*/ 162 h 897"/>
                    <a:gd name="T6" fmla="*/ 158 w 899"/>
                    <a:gd name="T7" fmla="*/ 170 h 897"/>
                    <a:gd name="T8" fmla="*/ 156 w 899"/>
                    <a:gd name="T9" fmla="*/ 178 h 897"/>
                    <a:gd name="T10" fmla="*/ 156 w 899"/>
                    <a:gd name="T11" fmla="*/ 716 h 897"/>
                    <a:gd name="T12" fmla="*/ 158 w 899"/>
                    <a:gd name="T13" fmla="*/ 723 h 897"/>
                    <a:gd name="T14" fmla="*/ 162 w 899"/>
                    <a:gd name="T15" fmla="*/ 730 h 897"/>
                    <a:gd name="T16" fmla="*/ 169 w 899"/>
                    <a:gd name="T17" fmla="*/ 734 h 897"/>
                    <a:gd name="T18" fmla="*/ 178 w 899"/>
                    <a:gd name="T19" fmla="*/ 735 h 897"/>
                    <a:gd name="T20" fmla="*/ 715 w 899"/>
                    <a:gd name="T21" fmla="*/ 735 h 897"/>
                    <a:gd name="T22" fmla="*/ 724 w 899"/>
                    <a:gd name="T23" fmla="*/ 734 h 897"/>
                    <a:gd name="T24" fmla="*/ 730 w 899"/>
                    <a:gd name="T25" fmla="*/ 730 h 897"/>
                    <a:gd name="T26" fmla="*/ 734 w 899"/>
                    <a:gd name="T27" fmla="*/ 723 h 897"/>
                    <a:gd name="T28" fmla="*/ 736 w 899"/>
                    <a:gd name="T29" fmla="*/ 716 h 897"/>
                    <a:gd name="T30" fmla="*/ 736 w 899"/>
                    <a:gd name="T31" fmla="*/ 178 h 897"/>
                    <a:gd name="T32" fmla="*/ 734 w 899"/>
                    <a:gd name="T33" fmla="*/ 170 h 897"/>
                    <a:gd name="T34" fmla="*/ 730 w 899"/>
                    <a:gd name="T35" fmla="*/ 162 h 897"/>
                    <a:gd name="T36" fmla="*/ 724 w 899"/>
                    <a:gd name="T37" fmla="*/ 156 h 897"/>
                    <a:gd name="T38" fmla="*/ 715 w 899"/>
                    <a:gd name="T39" fmla="*/ 154 h 897"/>
                    <a:gd name="T40" fmla="*/ 178 w 899"/>
                    <a:gd name="T41" fmla="*/ 154 h 897"/>
                    <a:gd name="T42" fmla="*/ 179 w 899"/>
                    <a:gd name="T43" fmla="*/ 0 h 897"/>
                    <a:gd name="T44" fmla="*/ 718 w 899"/>
                    <a:gd name="T45" fmla="*/ 0 h 897"/>
                    <a:gd name="T46" fmla="*/ 750 w 899"/>
                    <a:gd name="T47" fmla="*/ 2 h 897"/>
                    <a:gd name="T48" fmla="*/ 781 w 899"/>
                    <a:gd name="T49" fmla="*/ 10 h 897"/>
                    <a:gd name="T50" fmla="*/ 809 w 899"/>
                    <a:gd name="T51" fmla="*/ 24 h 897"/>
                    <a:gd name="T52" fmla="*/ 834 w 899"/>
                    <a:gd name="T53" fmla="*/ 41 h 897"/>
                    <a:gd name="T54" fmla="*/ 855 w 899"/>
                    <a:gd name="T55" fmla="*/ 63 h 897"/>
                    <a:gd name="T56" fmla="*/ 873 w 899"/>
                    <a:gd name="T57" fmla="*/ 87 h 897"/>
                    <a:gd name="T58" fmla="*/ 887 w 899"/>
                    <a:gd name="T59" fmla="*/ 115 h 897"/>
                    <a:gd name="T60" fmla="*/ 895 w 899"/>
                    <a:gd name="T61" fmla="*/ 145 h 897"/>
                    <a:gd name="T62" fmla="*/ 899 w 899"/>
                    <a:gd name="T63" fmla="*/ 177 h 897"/>
                    <a:gd name="T64" fmla="*/ 899 w 899"/>
                    <a:gd name="T65" fmla="*/ 716 h 897"/>
                    <a:gd name="T66" fmla="*/ 895 w 899"/>
                    <a:gd name="T67" fmla="*/ 749 h 897"/>
                    <a:gd name="T68" fmla="*/ 887 w 899"/>
                    <a:gd name="T69" fmla="*/ 779 h 897"/>
                    <a:gd name="T70" fmla="*/ 873 w 899"/>
                    <a:gd name="T71" fmla="*/ 808 h 897"/>
                    <a:gd name="T72" fmla="*/ 855 w 899"/>
                    <a:gd name="T73" fmla="*/ 833 h 897"/>
                    <a:gd name="T74" fmla="*/ 834 w 899"/>
                    <a:gd name="T75" fmla="*/ 855 h 897"/>
                    <a:gd name="T76" fmla="*/ 809 w 899"/>
                    <a:gd name="T77" fmla="*/ 873 h 897"/>
                    <a:gd name="T78" fmla="*/ 781 w 899"/>
                    <a:gd name="T79" fmla="*/ 885 h 897"/>
                    <a:gd name="T80" fmla="*/ 750 w 899"/>
                    <a:gd name="T81" fmla="*/ 894 h 897"/>
                    <a:gd name="T82" fmla="*/ 718 w 899"/>
                    <a:gd name="T83" fmla="*/ 897 h 897"/>
                    <a:gd name="T84" fmla="*/ 179 w 899"/>
                    <a:gd name="T85" fmla="*/ 897 h 897"/>
                    <a:gd name="T86" fmla="*/ 146 w 899"/>
                    <a:gd name="T87" fmla="*/ 894 h 897"/>
                    <a:gd name="T88" fmla="*/ 116 w 899"/>
                    <a:gd name="T89" fmla="*/ 885 h 897"/>
                    <a:gd name="T90" fmla="*/ 88 w 899"/>
                    <a:gd name="T91" fmla="*/ 873 h 897"/>
                    <a:gd name="T92" fmla="*/ 63 w 899"/>
                    <a:gd name="T93" fmla="*/ 855 h 897"/>
                    <a:gd name="T94" fmla="*/ 42 w 899"/>
                    <a:gd name="T95" fmla="*/ 833 h 897"/>
                    <a:gd name="T96" fmla="*/ 24 w 899"/>
                    <a:gd name="T97" fmla="*/ 808 h 897"/>
                    <a:gd name="T98" fmla="*/ 12 w 899"/>
                    <a:gd name="T99" fmla="*/ 779 h 897"/>
                    <a:gd name="T100" fmla="*/ 3 w 899"/>
                    <a:gd name="T101" fmla="*/ 749 h 897"/>
                    <a:gd name="T102" fmla="*/ 0 w 899"/>
                    <a:gd name="T103" fmla="*/ 716 h 897"/>
                    <a:gd name="T104" fmla="*/ 0 w 899"/>
                    <a:gd name="T105" fmla="*/ 177 h 897"/>
                    <a:gd name="T106" fmla="*/ 3 w 899"/>
                    <a:gd name="T107" fmla="*/ 145 h 897"/>
                    <a:gd name="T108" fmla="*/ 12 w 899"/>
                    <a:gd name="T109" fmla="*/ 115 h 897"/>
                    <a:gd name="T110" fmla="*/ 24 w 899"/>
                    <a:gd name="T111" fmla="*/ 87 h 897"/>
                    <a:gd name="T112" fmla="*/ 42 w 899"/>
                    <a:gd name="T113" fmla="*/ 63 h 897"/>
                    <a:gd name="T114" fmla="*/ 63 w 899"/>
                    <a:gd name="T115" fmla="*/ 41 h 897"/>
                    <a:gd name="T116" fmla="*/ 88 w 899"/>
                    <a:gd name="T117" fmla="*/ 24 h 897"/>
                    <a:gd name="T118" fmla="*/ 116 w 899"/>
                    <a:gd name="T119" fmla="*/ 10 h 897"/>
                    <a:gd name="T120" fmla="*/ 146 w 899"/>
                    <a:gd name="T121" fmla="*/ 2 h 897"/>
                    <a:gd name="T122" fmla="*/ 179 w 899"/>
                    <a:gd name="T123" fmla="*/ 0 h 8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899" h="897">
                      <a:moveTo>
                        <a:pt x="178" y="154"/>
                      </a:moveTo>
                      <a:lnTo>
                        <a:pt x="169" y="156"/>
                      </a:lnTo>
                      <a:lnTo>
                        <a:pt x="162" y="162"/>
                      </a:lnTo>
                      <a:lnTo>
                        <a:pt x="158" y="170"/>
                      </a:lnTo>
                      <a:lnTo>
                        <a:pt x="156" y="178"/>
                      </a:lnTo>
                      <a:lnTo>
                        <a:pt x="156" y="716"/>
                      </a:lnTo>
                      <a:lnTo>
                        <a:pt x="158" y="723"/>
                      </a:lnTo>
                      <a:lnTo>
                        <a:pt x="162" y="730"/>
                      </a:lnTo>
                      <a:lnTo>
                        <a:pt x="169" y="734"/>
                      </a:lnTo>
                      <a:lnTo>
                        <a:pt x="178" y="735"/>
                      </a:lnTo>
                      <a:lnTo>
                        <a:pt x="715" y="735"/>
                      </a:lnTo>
                      <a:lnTo>
                        <a:pt x="724" y="734"/>
                      </a:lnTo>
                      <a:lnTo>
                        <a:pt x="730" y="730"/>
                      </a:lnTo>
                      <a:lnTo>
                        <a:pt x="734" y="723"/>
                      </a:lnTo>
                      <a:lnTo>
                        <a:pt x="736" y="716"/>
                      </a:lnTo>
                      <a:lnTo>
                        <a:pt x="736" y="178"/>
                      </a:lnTo>
                      <a:lnTo>
                        <a:pt x="734" y="170"/>
                      </a:lnTo>
                      <a:lnTo>
                        <a:pt x="730" y="162"/>
                      </a:lnTo>
                      <a:lnTo>
                        <a:pt x="724" y="156"/>
                      </a:lnTo>
                      <a:lnTo>
                        <a:pt x="715" y="154"/>
                      </a:lnTo>
                      <a:lnTo>
                        <a:pt x="178" y="154"/>
                      </a:lnTo>
                      <a:close/>
                      <a:moveTo>
                        <a:pt x="179" y="0"/>
                      </a:moveTo>
                      <a:lnTo>
                        <a:pt x="718" y="0"/>
                      </a:lnTo>
                      <a:lnTo>
                        <a:pt x="750" y="2"/>
                      </a:lnTo>
                      <a:lnTo>
                        <a:pt x="781" y="10"/>
                      </a:lnTo>
                      <a:lnTo>
                        <a:pt x="809" y="24"/>
                      </a:lnTo>
                      <a:lnTo>
                        <a:pt x="834" y="41"/>
                      </a:lnTo>
                      <a:lnTo>
                        <a:pt x="855" y="63"/>
                      </a:lnTo>
                      <a:lnTo>
                        <a:pt x="873" y="87"/>
                      </a:lnTo>
                      <a:lnTo>
                        <a:pt x="887" y="115"/>
                      </a:lnTo>
                      <a:lnTo>
                        <a:pt x="895" y="145"/>
                      </a:lnTo>
                      <a:lnTo>
                        <a:pt x="899" y="177"/>
                      </a:lnTo>
                      <a:lnTo>
                        <a:pt x="899" y="716"/>
                      </a:lnTo>
                      <a:lnTo>
                        <a:pt x="895" y="749"/>
                      </a:lnTo>
                      <a:lnTo>
                        <a:pt x="887" y="779"/>
                      </a:lnTo>
                      <a:lnTo>
                        <a:pt x="873" y="808"/>
                      </a:lnTo>
                      <a:lnTo>
                        <a:pt x="855" y="833"/>
                      </a:lnTo>
                      <a:lnTo>
                        <a:pt x="834" y="855"/>
                      </a:lnTo>
                      <a:lnTo>
                        <a:pt x="809" y="873"/>
                      </a:lnTo>
                      <a:lnTo>
                        <a:pt x="781" y="885"/>
                      </a:lnTo>
                      <a:lnTo>
                        <a:pt x="750" y="894"/>
                      </a:lnTo>
                      <a:lnTo>
                        <a:pt x="718" y="897"/>
                      </a:lnTo>
                      <a:lnTo>
                        <a:pt x="179" y="897"/>
                      </a:lnTo>
                      <a:lnTo>
                        <a:pt x="146" y="894"/>
                      </a:lnTo>
                      <a:lnTo>
                        <a:pt x="116" y="885"/>
                      </a:lnTo>
                      <a:lnTo>
                        <a:pt x="88" y="873"/>
                      </a:lnTo>
                      <a:lnTo>
                        <a:pt x="63" y="855"/>
                      </a:lnTo>
                      <a:lnTo>
                        <a:pt x="42" y="833"/>
                      </a:lnTo>
                      <a:lnTo>
                        <a:pt x="24" y="808"/>
                      </a:lnTo>
                      <a:lnTo>
                        <a:pt x="12" y="779"/>
                      </a:lnTo>
                      <a:lnTo>
                        <a:pt x="3" y="749"/>
                      </a:lnTo>
                      <a:lnTo>
                        <a:pt x="0" y="716"/>
                      </a:lnTo>
                      <a:lnTo>
                        <a:pt x="0" y="177"/>
                      </a:lnTo>
                      <a:lnTo>
                        <a:pt x="3" y="145"/>
                      </a:lnTo>
                      <a:lnTo>
                        <a:pt x="12" y="115"/>
                      </a:lnTo>
                      <a:lnTo>
                        <a:pt x="24" y="87"/>
                      </a:lnTo>
                      <a:lnTo>
                        <a:pt x="42" y="63"/>
                      </a:lnTo>
                      <a:lnTo>
                        <a:pt x="63" y="41"/>
                      </a:lnTo>
                      <a:lnTo>
                        <a:pt x="88" y="24"/>
                      </a:lnTo>
                      <a:lnTo>
                        <a:pt x="116" y="10"/>
                      </a:lnTo>
                      <a:lnTo>
                        <a:pt x="146" y="2"/>
                      </a:lnTo>
                      <a:lnTo>
                        <a:pt x="17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Rectangle 34"/>
                <p:cNvSpPr>
                  <a:spLocks noChangeArrowheads="1"/>
                </p:cNvSpPr>
                <p:nvPr/>
              </p:nvSpPr>
              <p:spPr bwMode="auto">
                <a:xfrm>
                  <a:off x="5925" y="3117"/>
                  <a:ext cx="22" cy="22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35"/>
                <p:cNvSpPr>
                  <a:spLocks noEditPoints="1"/>
                </p:cNvSpPr>
                <p:nvPr/>
              </p:nvSpPr>
              <p:spPr bwMode="auto">
                <a:xfrm>
                  <a:off x="5995" y="3012"/>
                  <a:ext cx="56" cy="56"/>
                </a:xfrm>
                <a:custGeom>
                  <a:avLst/>
                  <a:gdLst>
                    <a:gd name="T0" fmla="*/ 177 w 899"/>
                    <a:gd name="T1" fmla="*/ 156 h 898"/>
                    <a:gd name="T2" fmla="*/ 166 w 899"/>
                    <a:gd name="T3" fmla="*/ 159 h 898"/>
                    <a:gd name="T4" fmla="*/ 159 w 899"/>
                    <a:gd name="T5" fmla="*/ 166 h 898"/>
                    <a:gd name="T6" fmla="*/ 156 w 899"/>
                    <a:gd name="T7" fmla="*/ 177 h 898"/>
                    <a:gd name="T8" fmla="*/ 156 w 899"/>
                    <a:gd name="T9" fmla="*/ 715 h 898"/>
                    <a:gd name="T10" fmla="*/ 159 w 899"/>
                    <a:gd name="T11" fmla="*/ 726 h 898"/>
                    <a:gd name="T12" fmla="*/ 166 w 899"/>
                    <a:gd name="T13" fmla="*/ 733 h 898"/>
                    <a:gd name="T14" fmla="*/ 177 w 899"/>
                    <a:gd name="T15" fmla="*/ 736 h 898"/>
                    <a:gd name="T16" fmla="*/ 716 w 899"/>
                    <a:gd name="T17" fmla="*/ 736 h 898"/>
                    <a:gd name="T18" fmla="*/ 726 w 899"/>
                    <a:gd name="T19" fmla="*/ 733 h 898"/>
                    <a:gd name="T20" fmla="*/ 734 w 899"/>
                    <a:gd name="T21" fmla="*/ 726 h 898"/>
                    <a:gd name="T22" fmla="*/ 737 w 899"/>
                    <a:gd name="T23" fmla="*/ 715 h 898"/>
                    <a:gd name="T24" fmla="*/ 737 w 899"/>
                    <a:gd name="T25" fmla="*/ 177 h 898"/>
                    <a:gd name="T26" fmla="*/ 734 w 899"/>
                    <a:gd name="T27" fmla="*/ 166 h 898"/>
                    <a:gd name="T28" fmla="*/ 726 w 899"/>
                    <a:gd name="T29" fmla="*/ 159 h 898"/>
                    <a:gd name="T30" fmla="*/ 716 w 899"/>
                    <a:gd name="T31" fmla="*/ 156 h 898"/>
                    <a:gd name="T32" fmla="*/ 177 w 899"/>
                    <a:gd name="T33" fmla="*/ 156 h 898"/>
                    <a:gd name="T34" fmla="*/ 179 w 899"/>
                    <a:gd name="T35" fmla="*/ 0 h 898"/>
                    <a:gd name="T36" fmla="*/ 718 w 899"/>
                    <a:gd name="T37" fmla="*/ 0 h 898"/>
                    <a:gd name="T38" fmla="*/ 750 w 899"/>
                    <a:gd name="T39" fmla="*/ 3 h 898"/>
                    <a:gd name="T40" fmla="*/ 781 w 899"/>
                    <a:gd name="T41" fmla="*/ 11 h 898"/>
                    <a:gd name="T42" fmla="*/ 808 w 899"/>
                    <a:gd name="T43" fmla="*/ 25 h 898"/>
                    <a:gd name="T44" fmla="*/ 835 w 899"/>
                    <a:gd name="T45" fmla="*/ 42 h 898"/>
                    <a:gd name="T46" fmla="*/ 856 w 899"/>
                    <a:gd name="T47" fmla="*/ 64 h 898"/>
                    <a:gd name="T48" fmla="*/ 873 w 899"/>
                    <a:gd name="T49" fmla="*/ 88 h 898"/>
                    <a:gd name="T50" fmla="*/ 887 w 899"/>
                    <a:gd name="T51" fmla="*/ 117 h 898"/>
                    <a:gd name="T52" fmla="*/ 896 w 899"/>
                    <a:gd name="T53" fmla="*/ 147 h 898"/>
                    <a:gd name="T54" fmla="*/ 899 w 899"/>
                    <a:gd name="T55" fmla="*/ 179 h 898"/>
                    <a:gd name="T56" fmla="*/ 899 w 899"/>
                    <a:gd name="T57" fmla="*/ 718 h 898"/>
                    <a:gd name="T58" fmla="*/ 896 w 899"/>
                    <a:gd name="T59" fmla="*/ 750 h 898"/>
                    <a:gd name="T60" fmla="*/ 887 w 899"/>
                    <a:gd name="T61" fmla="*/ 781 h 898"/>
                    <a:gd name="T62" fmla="*/ 873 w 899"/>
                    <a:gd name="T63" fmla="*/ 809 h 898"/>
                    <a:gd name="T64" fmla="*/ 856 w 899"/>
                    <a:gd name="T65" fmla="*/ 834 h 898"/>
                    <a:gd name="T66" fmla="*/ 835 w 899"/>
                    <a:gd name="T67" fmla="*/ 856 h 898"/>
                    <a:gd name="T68" fmla="*/ 808 w 899"/>
                    <a:gd name="T69" fmla="*/ 874 h 898"/>
                    <a:gd name="T70" fmla="*/ 781 w 899"/>
                    <a:gd name="T71" fmla="*/ 887 h 898"/>
                    <a:gd name="T72" fmla="*/ 750 w 899"/>
                    <a:gd name="T73" fmla="*/ 895 h 898"/>
                    <a:gd name="T74" fmla="*/ 718 w 899"/>
                    <a:gd name="T75" fmla="*/ 898 h 898"/>
                    <a:gd name="T76" fmla="*/ 179 w 899"/>
                    <a:gd name="T77" fmla="*/ 898 h 898"/>
                    <a:gd name="T78" fmla="*/ 146 w 899"/>
                    <a:gd name="T79" fmla="*/ 895 h 898"/>
                    <a:gd name="T80" fmla="*/ 116 w 899"/>
                    <a:gd name="T81" fmla="*/ 887 h 898"/>
                    <a:gd name="T82" fmla="*/ 89 w 899"/>
                    <a:gd name="T83" fmla="*/ 874 h 898"/>
                    <a:gd name="T84" fmla="*/ 63 w 899"/>
                    <a:gd name="T85" fmla="*/ 856 h 898"/>
                    <a:gd name="T86" fmla="*/ 42 w 899"/>
                    <a:gd name="T87" fmla="*/ 834 h 898"/>
                    <a:gd name="T88" fmla="*/ 24 w 899"/>
                    <a:gd name="T89" fmla="*/ 809 h 898"/>
                    <a:gd name="T90" fmla="*/ 12 w 899"/>
                    <a:gd name="T91" fmla="*/ 781 h 898"/>
                    <a:gd name="T92" fmla="*/ 3 w 899"/>
                    <a:gd name="T93" fmla="*/ 750 h 898"/>
                    <a:gd name="T94" fmla="*/ 0 w 899"/>
                    <a:gd name="T95" fmla="*/ 718 h 898"/>
                    <a:gd name="T96" fmla="*/ 0 w 899"/>
                    <a:gd name="T97" fmla="*/ 179 h 898"/>
                    <a:gd name="T98" fmla="*/ 3 w 899"/>
                    <a:gd name="T99" fmla="*/ 147 h 898"/>
                    <a:gd name="T100" fmla="*/ 12 w 899"/>
                    <a:gd name="T101" fmla="*/ 117 h 898"/>
                    <a:gd name="T102" fmla="*/ 24 w 899"/>
                    <a:gd name="T103" fmla="*/ 88 h 898"/>
                    <a:gd name="T104" fmla="*/ 42 w 899"/>
                    <a:gd name="T105" fmla="*/ 64 h 898"/>
                    <a:gd name="T106" fmla="*/ 63 w 899"/>
                    <a:gd name="T107" fmla="*/ 42 h 898"/>
                    <a:gd name="T108" fmla="*/ 89 w 899"/>
                    <a:gd name="T109" fmla="*/ 25 h 898"/>
                    <a:gd name="T110" fmla="*/ 116 w 899"/>
                    <a:gd name="T111" fmla="*/ 11 h 898"/>
                    <a:gd name="T112" fmla="*/ 146 w 899"/>
                    <a:gd name="T113" fmla="*/ 3 h 898"/>
                    <a:gd name="T114" fmla="*/ 179 w 899"/>
                    <a:gd name="T115" fmla="*/ 0 h 8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898">
                      <a:moveTo>
                        <a:pt x="177" y="156"/>
                      </a:moveTo>
                      <a:lnTo>
                        <a:pt x="166" y="159"/>
                      </a:lnTo>
                      <a:lnTo>
                        <a:pt x="159" y="166"/>
                      </a:lnTo>
                      <a:lnTo>
                        <a:pt x="156" y="177"/>
                      </a:lnTo>
                      <a:lnTo>
                        <a:pt x="156" y="715"/>
                      </a:lnTo>
                      <a:lnTo>
                        <a:pt x="159" y="726"/>
                      </a:lnTo>
                      <a:lnTo>
                        <a:pt x="166" y="733"/>
                      </a:lnTo>
                      <a:lnTo>
                        <a:pt x="177" y="736"/>
                      </a:lnTo>
                      <a:lnTo>
                        <a:pt x="716" y="736"/>
                      </a:lnTo>
                      <a:lnTo>
                        <a:pt x="726" y="733"/>
                      </a:lnTo>
                      <a:lnTo>
                        <a:pt x="734" y="726"/>
                      </a:lnTo>
                      <a:lnTo>
                        <a:pt x="737" y="715"/>
                      </a:lnTo>
                      <a:lnTo>
                        <a:pt x="737" y="177"/>
                      </a:lnTo>
                      <a:lnTo>
                        <a:pt x="734" y="166"/>
                      </a:lnTo>
                      <a:lnTo>
                        <a:pt x="726" y="159"/>
                      </a:lnTo>
                      <a:lnTo>
                        <a:pt x="716" y="156"/>
                      </a:lnTo>
                      <a:lnTo>
                        <a:pt x="177" y="156"/>
                      </a:lnTo>
                      <a:close/>
                      <a:moveTo>
                        <a:pt x="179" y="0"/>
                      </a:moveTo>
                      <a:lnTo>
                        <a:pt x="718" y="0"/>
                      </a:lnTo>
                      <a:lnTo>
                        <a:pt x="750" y="3"/>
                      </a:lnTo>
                      <a:lnTo>
                        <a:pt x="781" y="11"/>
                      </a:lnTo>
                      <a:lnTo>
                        <a:pt x="808" y="25"/>
                      </a:lnTo>
                      <a:lnTo>
                        <a:pt x="835" y="42"/>
                      </a:lnTo>
                      <a:lnTo>
                        <a:pt x="856" y="64"/>
                      </a:lnTo>
                      <a:lnTo>
                        <a:pt x="873" y="88"/>
                      </a:lnTo>
                      <a:lnTo>
                        <a:pt x="887" y="117"/>
                      </a:lnTo>
                      <a:lnTo>
                        <a:pt x="896" y="147"/>
                      </a:lnTo>
                      <a:lnTo>
                        <a:pt x="899" y="179"/>
                      </a:lnTo>
                      <a:lnTo>
                        <a:pt x="899" y="718"/>
                      </a:lnTo>
                      <a:lnTo>
                        <a:pt x="896" y="750"/>
                      </a:lnTo>
                      <a:lnTo>
                        <a:pt x="887" y="781"/>
                      </a:lnTo>
                      <a:lnTo>
                        <a:pt x="873" y="809"/>
                      </a:lnTo>
                      <a:lnTo>
                        <a:pt x="856" y="834"/>
                      </a:lnTo>
                      <a:lnTo>
                        <a:pt x="835" y="856"/>
                      </a:lnTo>
                      <a:lnTo>
                        <a:pt x="808" y="874"/>
                      </a:lnTo>
                      <a:lnTo>
                        <a:pt x="781" y="887"/>
                      </a:lnTo>
                      <a:lnTo>
                        <a:pt x="750" y="895"/>
                      </a:lnTo>
                      <a:lnTo>
                        <a:pt x="718" y="898"/>
                      </a:lnTo>
                      <a:lnTo>
                        <a:pt x="179" y="898"/>
                      </a:lnTo>
                      <a:lnTo>
                        <a:pt x="146" y="895"/>
                      </a:lnTo>
                      <a:lnTo>
                        <a:pt x="116" y="887"/>
                      </a:lnTo>
                      <a:lnTo>
                        <a:pt x="89" y="874"/>
                      </a:lnTo>
                      <a:lnTo>
                        <a:pt x="63" y="856"/>
                      </a:lnTo>
                      <a:lnTo>
                        <a:pt x="42" y="834"/>
                      </a:lnTo>
                      <a:lnTo>
                        <a:pt x="24" y="809"/>
                      </a:lnTo>
                      <a:lnTo>
                        <a:pt x="12" y="781"/>
                      </a:lnTo>
                      <a:lnTo>
                        <a:pt x="3" y="750"/>
                      </a:lnTo>
                      <a:lnTo>
                        <a:pt x="0" y="718"/>
                      </a:lnTo>
                      <a:lnTo>
                        <a:pt x="0" y="179"/>
                      </a:lnTo>
                      <a:lnTo>
                        <a:pt x="3" y="147"/>
                      </a:lnTo>
                      <a:lnTo>
                        <a:pt x="12" y="117"/>
                      </a:lnTo>
                      <a:lnTo>
                        <a:pt x="24" y="88"/>
                      </a:lnTo>
                      <a:lnTo>
                        <a:pt x="42" y="64"/>
                      </a:lnTo>
                      <a:lnTo>
                        <a:pt x="63" y="42"/>
                      </a:lnTo>
                      <a:lnTo>
                        <a:pt x="89" y="25"/>
                      </a:lnTo>
                      <a:lnTo>
                        <a:pt x="116" y="11"/>
                      </a:lnTo>
                      <a:lnTo>
                        <a:pt x="146" y="3"/>
                      </a:lnTo>
                      <a:lnTo>
                        <a:pt x="17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Rectangle 36"/>
                <p:cNvSpPr>
                  <a:spLocks noChangeArrowheads="1"/>
                </p:cNvSpPr>
                <p:nvPr/>
              </p:nvSpPr>
              <p:spPr bwMode="auto">
                <a:xfrm>
                  <a:off x="6012" y="3029"/>
                  <a:ext cx="22" cy="22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37"/>
                <p:cNvSpPr>
                  <a:spLocks/>
                </p:cNvSpPr>
                <p:nvPr/>
              </p:nvSpPr>
              <p:spPr bwMode="auto">
                <a:xfrm>
                  <a:off x="5918" y="3075"/>
                  <a:ext cx="43" cy="19"/>
                </a:xfrm>
                <a:custGeom>
                  <a:avLst/>
                  <a:gdLst>
                    <a:gd name="T0" fmla="*/ 48 w 688"/>
                    <a:gd name="T1" fmla="*/ 0 h 317"/>
                    <a:gd name="T2" fmla="*/ 167 w 688"/>
                    <a:gd name="T3" fmla="*/ 0 h 317"/>
                    <a:gd name="T4" fmla="*/ 182 w 688"/>
                    <a:gd name="T5" fmla="*/ 3 h 317"/>
                    <a:gd name="T6" fmla="*/ 195 w 688"/>
                    <a:gd name="T7" fmla="*/ 9 h 317"/>
                    <a:gd name="T8" fmla="*/ 206 w 688"/>
                    <a:gd name="T9" fmla="*/ 19 h 317"/>
                    <a:gd name="T10" fmla="*/ 212 w 688"/>
                    <a:gd name="T11" fmla="*/ 32 h 317"/>
                    <a:gd name="T12" fmla="*/ 215 w 688"/>
                    <a:gd name="T13" fmla="*/ 47 h 317"/>
                    <a:gd name="T14" fmla="*/ 215 w 688"/>
                    <a:gd name="T15" fmla="*/ 108 h 317"/>
                    <a:gd name="T16" fmla="*/ 425 w 688"/>
                    <a:gd name="T17" fmla="*/ 108 h 317"/>
                    <a:gd name="T18" fmla="*/ 425 w 688"/>
                    <a:gd name="T19" fmla="*/ 47 h 317"/>
                    <a:gd name="T20" fmla="*/ 427 w 688"/>
                    <a:gd name="T21" fmla="*/ 32 h 317"/>
                    <a:gd name="T22" fmla="*/ 433 w 688"/>
                    <a:gd name="T23" fmla="*/ 19 h 317"/>
                    <a:gd name="T24" fmla="*/ 443 w 688"/>
                    <a:gd name="T25" fmla="*/ 9 h 317"/>
                    <a:gd name="T26" fmla="*/ 455 w 688"/>
                    <a:gd name="T27" fmla="*/ 3 h 317"/>
                    <a:gd name="T28" fmla="*/ 469 w 688"/>
                    <a:gd name="T29" fmla="*/ 0 h 317"/>
                    <a:gd name="T30" fmla="*/ 533 w 688"/>
                    <a:gd name="T31" fmla="*/ 0 h 317"/>
                    <a:gd name="T32" fmla="*/ 548 w 688"/>
                    <a:gd name="T33" fmla="*/ 3 h 317"/>
                    <a:gd name="T34" fmla="*/ 562 w 688"/>
                    <a:gd name="T35" fmla="*/ 9 h 317"/>
                    <a:gd name="T36" fmla="*/ 571 w 688"/>
                    <a:gd name="T37" fmla="*/ 19 h 317"/>
                    <a:gd name="T38" fmla="*/ 577 w 688"/>
                    <a:gd name="T39" fmla="*/ 32 h 317"/>
                    <a:gd name="T40" fmla="*/ 580 w 688"/>
                    <a:gd name="T41" fmla="*/ 47 h 317"/>
                    <a:gd name="T42" fmla="*/ 580 w 688"/>
                    <a:gd name="T43" fmla="*/ 108 h 317"/>
                    <a:gd name="T44" fmla="*/ 639 w 688"/>
                    <a:gd name="T45" fmla="*/ 108 h 317"/>
                    <a:gd name="T46" fmla="*/ 655 w 688"/>
                    <a:gd name="T47" fmla="*/ 110 h 317"/>
                    <a:gd name="T48" fmla="*/ 668 w 688"/>
                    <a:gd name="T49" fmla="*/ 116 h 317"/>
                    <a:gd name="T50" fmla="*/ 678 w 688"/>
                    <a:gd name="T51" fmla="*/ 127 h 317"/>
                    <a:gd name="T52" fmla="*/ 686 w 688"/>
                    <a:gd name="T53" fmla="*/ 139 h 317"/>
                    <a:gd name="T54" fmla="*/ 688 w 688"/>
                    <a:gd name="T55" fmla="*/ 154 h 317"/>
                    <a:gd name="T56" fmla="*/ 688 w 688"/>
                    <a:gd name="T57" fmla="*/ 269 h 317"/>
                    <a:gd name="T58" fmla="*/ 686 w 688"/>
                    <a:gd name="T59" fmla="*/ 283 h 317"/>
                    <a:gd name="T60" fmla="*/ 678 w 688"/>
                    <a:gd name="T61" fmla="*/ 297 h 317"/>
                    <a:gd name="T62" fmla="*/ 668 w 688"/>
                    <a:gd name="T63" fmla="*/ 308 h 317"/>
                    <a:gd name="T64" fmla="*/ 655 w 688"/>
                    <a:gd name="T65" fmla="*/ 314 h 317"/>
                    <a:gd name="T66" fmla="*/ 639 w 688"/>
                    <a:gd name="T67" fmla="*/ 317 h 317"/>
                    <a:gd name="T68" fmla="*/ 521 w 688"/>
                    <a:gd name="T69" fmla="*/ 317 h 317"/>
                    <a:gd name="T70" fmla="*/ 506 w 688"/>
                    <a:gd name="T71" fmla="*/ 314 h 317"/>
                    <a:gd name="T72" fmla="*/ 492 w 688"/>
                    <a:gd name="T73" fmla="*/ 308 h 317"/>
                    <a:gd name="T74" fmla="*/ 482 w 688"/>
                    <a:gd name="T75" fmla="*/ 297 h 317"/>
                    <a:gd name="T76" fmla="*/ 474 w 688"/>
                    <a:gd name="T77" fmla="*/ 283 h 317"/>
                    <a:gd name="T78" fmla="*/ 472 w 688"/>
                    <a:gd name="T79" fmla="*/ 269 h 317"/>
                    <a:gd name="T80" fmla="*/ 472 w 688"/>
                    <a:gd name="T81" fmla="*/ 263 h 317"/>
                    <a:gd name="T82" fmla="*/ 206 w 688"/>
                    <a:gd name="T83" fmla="*/ 263 h 317"/>
                    <a:gd name="T84" fmla="*/ 191 w 688"/>
                    <a:gd name="T85" fmla="*/ 261 h 317"/>
                    <a:gd name="T86" fmla="*/ 179 w 688"/>
                    <a:gd name="T87" fmla="*/ 254 h 317"/>
                    <a:gd name="T88" fmla="*/ 169 w 688"/>
                    <a:gd name="T89" fmla="*/ 245 h 317"/>
                    <a:gd name="T90" fmla="*/ 164 w 688"/>
                    <a:gd name="T91" fmla="*/ 232 h 317"/>
                    <a:gd name="T92" fmla="*/ 162 w 688"/>
                    <a:gd name="T93" fmla="*/ 217 h 317"/>
                    <a:gd name="T94" fmla="*/ 162 w 688"/>
                    <a:gd name="T95" fmla="*/ 216 h 317"/>
                    <a:gd name="T96" fmla="*/ 48 w 688"/>
                    <a:gd name="T97" fmla="*/ 216 h 317"/>
                    <a:gd name="T98" fmla="*/ 33 w 688"/>
                    <a:gd name="T99" fmla="*/ 213 h 317"/>
                    <a:gd name="T100" fmla="*/ 20 w 688"/>
                    <a:gd name="T101" fmla="*/ 206 h 317"/>
                    <a:gd name="T102" fmla="*/ 9 w 688"/>
                    <a:gd name="T103" fmla="*/ 195 h 317"/>
                    <a:gd name="T104" fmla="*/ 2 w 688"/>
                    <a:gd name="T105" fmla="*/ 181 h 317"/>
                    <a:gd name="T106" fmla="*/ 0 w 688"/>
                    <a:gd name="T107" fmla="*/ 166 h 317"/>
                    <a:gd name="T108" fmla="*/ 0 w 688"/>
                    <a:gd name="T109" fmla="*/ 47 h 317"/>
                    <a:gd name="T110" fmla="*/ 2 w 688"/>
                    <a:gd name="T111" fmla="*/ 32 h 317"/>
                    <a:gd name="T112" fmla="*/ 9 w 688"/>
                    <a:gd name="T113" fmla="*/ 19 h 317"/>
                    <a:gd name="T114" fmla="*/ 20 w 688"/>
                    <a:gd name="T115" fmla="*/ 9 h 317"/>
                    <a:gd name="T116" fmla="*/ 33 w 688"/>
                    <a:gd name="T117" fmla="*/ 3 h 317"/>
                    <a:gd name="T118" fmla="*/ 48 w 688"/>
                    <a:gd name="T119" fmla="*/ 0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88" h="317">
                      <a:moveTo>
                        <a:pt x="48" y="0"/>
                      </a:moveTo>
                      <a:lnTo>
                        <a:pt x="167" y="0"/>
                      </a:lnTo>
                      <a:lnTo>
                        <a:pt x="182" y="3"/>
                      </a:lnTo>
                      <a:lnTo>
                        <a:pt x="195" y="9"/>
                      </a:lnTo>
                      <a:lnTo>
                        <a:pt x="206" y="19"/>
                      </a:lnTo>
                      <a:lnTo>
                        <a:pt x="212" y="32"/>
                      </a:lnTo>
                      <a:lnTo>
                        <a:pt x="215" y="47"/>
                      </a:lnTo>
                      <a:lnTo>
                        <a:pt x="215" y="108"/>
                      </a:lnTo>
                      <a:lnTo>
                        <a:pt x="425" y="108"/>
                      </a:lnTo>
                      <a:lnTo>
                        <a:pt x="425" y="47"/>
                      </a:lnTo>
                      <a:lnTo>
                        <a:pt x="427" y="32"/>
                      </a:lnTo>
                      <a:lnTo>
                        <a:pt x="433" y="19"/>
                      </a:lnTo>
                      <a:lnTo>
                        <a:pt x="443" y="9"/>
                      </a:lnTo>
                      <a:lnTo>
                        <a:pt x="455" y="3"/>
                      </a:lnTo>
                      <a:lnTo>
                        <a:pt x="469" y="0"/>
                      </a:lnTo>
                      <a:lnTo>
                        <a:pt x="533" y="0"/>
                      </a:lnTo>
                      <a:lnTo>
                        <a:pt x="548" y="3"/>
                      </a:lnTo>
                      <a:lnTo>
                        <a:pt x="562" y="9"/>
                      </a:lnTo>
                      <a:lnTo>
                        <a:pt x="571" y="19"/>
                      </a:lnTo>
                      <a:lnTo>
                        <a:pt x="577" y="32"/>
                      </a:lnTo>
                      <a:lnTo>
                        <a:pt x="580" y="47"/>
                      </a:lnTo>
                      <a:lnTo>
                        <a:pt x="580" y="108"/>
                      </a:lnTo>
                      <a:lnTo>
                        <a:pt x="639" y="108"/>
                      </a:lnTo>
                      <a:lnTo>
                        <a:pt x="655" y="110"/>
                      </a:lnTo>
                      <a:lnTo>
                        <a:pt x="668" y="116"/>
                      </a:lnTo>
                      <a:lnTo>
                        <a:pt x="678" y="127"/>
                      </a:lnTo>
                      <a:lnTo>
                        <a:pt x="686" y="139"/>
                      </a:lnTo>
                      <a:lnTo>
                        <a:pt x="688" y="154"/>
                      </a:lnTo>
                      <a:lnTo>
                        <a:pt x="688" y="269"/>
                      </a:lnTo>
                      <a:lnTo>
                        <a:pt x="686" y="283"/>
                      </a:lnTo>
                      <a:lnTo>
                        <a:pt x="678" y="297"/>
                      </a:lnTo>
                      <a:lnTo>
                        <a:pt x="668" y="308"/>
                      </a:lnTo>
                      <a:lnTo>
                        <a:pt x="655" y="314"/>
                      </a:lnTo>
                      <a:lnTo>
                        <a:pt x="639" y="317"/>
                      </a:lnTo>
                      <a:lnTo>
                        <a:pt x="521" y="317"/>
                      </a:lnTo>
                      <a:lnTo>
                        <a:pt x="506" y="314"/>
                      </a:lnTo>
                      <a:lnTo>
                        <a:pt x="492" y="308"/>
                      </a:lnTo>
                      <a:lnTo>
                        <a:pt x="482" y="297"/>
                      </a:lnTo>
                      <a:lnTo>
                        <a:pt x="474" y="283"/>
                      </a:lnTo>
                      <a:lnTo>
                        <a:pt x="472" y="269"/>
                      </a:lnTo>
                      <a:lnTo>
                        <a:pt x="472" y="263"/>
                      </a:lnTo>
                      <a:lnTo>
                        <a:pt x="206" y="263"/>
                      </a:lnTo>
                      <a:lnTo>
                        <a:pt x="191" y="261"/>
                      </a:lnTo>
                      <a:lnTo>
                        <a:pt x="179" y="254"/>
                      </a:lnTo>
                      <a:lnTo>
                        <a:pt x="169" y="245"/>
                      </a:lnTo>
                      <a:lnTo>
                        <a:pt x="164" y="232"/>
                      </a:lnTo>
                      <a:lnTo>
                        <a:pt x="162" y="217"/>
                      </a:lnTo>
                      <a:lnTo>
                        <a:pt x="162" y="216"/>
                      </a:lnTo>
                      <a:lnTo>
                        <a:pt x="48" y="216"/>
                      </a:lnTo>
                      <a:lnTo>
                        <a:pt x="33" y="213"/>
                      </a:lnTo>
                      <a:lnTo>
                        <a:pt x="20" y="206"/>
                      </a:lnTo>
                      <a:lnTo>
                        <a:pt x="9" y="195"/>
                      </a:lnTo>
                      <a:lnTo>
                        <a:pt x="2" y="181"/>
                      </a:lnTo>
                      <a:lnTo>
                        <a:pt x="0" y="166"/>
                      </a:lnTo>
                      <a:lnTo>
                        <a:pt x="0" y="47"/>
                      </a:lnTo>
                      <a:lnTo>
                        <a:pt x="2" y="32"/>
                      </a:lnTo>
                      <a:lnTo>
                        <a:pt x="9" y="19"/>
                      </a:lnTo>
                      <a:lnTo>
                        <a:pt x="20" y="9"/>
                      </a:lnTo>
                      <a:lnTo>
                        <a:pt x="33" y="3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 38"/>
                <p:cNvSpPr>
                  <a:spLocks/>
                </p:cNvSpPr>
                <p:nvPr/>
              </p:nvSpPr>
              <p:spPr bwMode="auto">
                <a:xfrm>
                  <a:off x="5969" y="3017"/>
                  <a:ext cx="23" cy="46"/>
                </a:xfrm>
                <a:custGeom>
                  <a:avLst/>
                  <a:gdLst>
                    <a:gd name="T0" fmla="*/ 46 w 372"/>
                    <a:gd name="T1" fmla="*/ 0 h 736"/>
                    <a:gd name="T2" fmla="*/ 271 w 372"/>
                    <a:gd name="T3" fmla="*/ 0 h 736"/>
                    <a:gd name="T4" fmla="*/ 286 w 372"/>
                    <a:gd name="T5" fmla="*/ 3 h 736"/>
                    <a:gd name="T6" fmla="*/ 299 w 372"/>
                    <a:gd name="T7" fmla="*/ 9 h 736"/>
                    <a:gd name="T8" fmla="*/ 308 w 372"/>
                    <a:gd name="T9" fmla="*/ 19 h 736"/>
                    <a:gd name="T10" fmla="*/ 316 w 372"/>
                    <a:gd name="T11" fmla="*/ 31 h 736"/>
                    <a:gd name="T12" fmla="*/ 318 w 372"/>
                    <a:gd name="T13" fmla="*/ 46 h 736"/>
                    <a:gd name="T14" fmla="*/ 318 w 372"/>
                    <a:gd name="T15" fmla="*/ 110 h 736"/>
                    <a:gd name="T16" fmla="*/ 316 w 372"/>
                    <a:gd name="T17" fmla="*/ 125 h 736"/>
                    <a:gd name="T18" fmla="*/ 308 w 372"/>
                    <a:gd name="T19" fmla="*/ 138 h 736"/>
                    <a:gd name="T20" fmla="*/ 299 w 372"/>
                    <a:gd name="T21" fmla="*/ 147 h 736"/>
                    <a:gd name="T22" fmla="*/ 286 w 372"/>
                    <a:gd name="T23" fmla="*/ 154 h 736"/>
                    <a:gd name="T24" fmla="*/ 271 w 372"/>
                    <a:gd name="T25" fmla="*/ 156 h 736"/>
                    <a:gd name="T26" fmla="*/ 263 w 372"/>
                    <a:gd name="T27" fmla="*/ 156 h 736"/>
                    <a:gd name="T28" fmla="*/ 263 w 372"/>
                    <a:gd name="T29" fmla="*/ 520 h 736"/>
                    <a:gd name="T30" fmla="*/ 322 w 372"/>
                    <a:gd name="T31" fmla="*/ 520 h 736"/>
                    <a:gd name="T32" fmla="*/ 338 w 372"/>
                    <a:gd name="T33" fmla="*/ 523 h 736"/>
                    <a:gd name="T34" fmla="*/ 351 w 372"/>
                    <a:gd name="T35" fmla="*/ 530 h 736"/>
                    <a:gd name="T36" fmla="*/ 362 w 372"/>
                    <a:gd name="T37" fmla="*/ 542 h 736"/>
                    <a:gd name="T38" fmla="*/ 369 w 372"/>
                    <a:gd name="T39" fmla="*/ 555 h 736"/>
                    <a:gd name="T40" fmla="*/ 372 w 372"/>
                    <a:gd name="T41" fmla="*/ 570 h 736"/>
                    <a:gd name="T42" fmla="*/ 372 w 372"/>
                    <a:gd name="T43" fmla="*/ 689 h 736"/>
                    <a:gd name="T44" fmla="*/ 369 w 372"/>
                    <a:gd name="T45" fmla="*/ 704 h 736"/>
                    <a:gd name="T46" fmla="*/ 362 w 372"/>
                    <a:gd name="T47" fmla="*/ 717 h 736"/>
                    <a:gd name="T48" fmla="*/ 351 w 372"/>
                    <a:gd name="T49" fmla="*/ 727 h 736"/>
                    <a:gd name="T50" fmla="*/ 338 w 372"/>
                    <a:gd name="T51" fmla="*/ 734 h 736"/>
                    <a:gd name="T52" fmla="*/ 322 w 372"/>
                    <a:gd name="T53" fmla="*/ 736 h 736"/>
                    <a:gd name="T54" fmla="*/ 152 w 372"/>
                    <a:gd name="T55" fmla="*/ 736 h 736"/>
                    <a:gd name="T56" fmla="*/ 138 w 372"/>
                    <a:gd name="T57" fmla="*/ 734 h 736"/>
                    <a:gd name="T58" fmla="*/ 125 w 372"/>
                    <a:gd name="T59" fmla="*/ 727 h 736"/>
                    <a:gd name="T60" fmla="*/ 116 w 372"/>
                    <a:gd name="T61" fmla="*/ 717 h 736"/>
                    <a:gd name="T62" fmla="*/ 111 w 372"/>
                    <a:gd name="T63" fmla="*/ 704 h 736"/>
                    <a:gd name="T64" fmla="*/ 109 w 372"/>
                    <a:gd name="T65" fmla="*/ 689 h 736"/>
                    <a:gd name="T66" fmla="*/ 109 w 372"/>
                    <a:gd name="T67" fmla="*/ 426 h 736"/>
                    <a:gd name="T68" fmla="*/ 46 w 372"/>
                    <a:gd name="T69" fmla="*/ 426 h 736"/>
                    <a:gd name="T70" fmla="*/ 32 w 372"/>
                    <a:gd name="T71" fmla="*/ 424 h 736"/>
                    <a:gd name="T72" fmla="*/ 19 w 372"/>
                    <a:gd name="T73" fmla="*/ 418 h 736"/>
                    <a:gd name="T74" fmla="*/ 9 w 372"/>
                    <a:gd name="T75" fmla="*/ 408 h 736"/>
                    <a:gd name="T76" fmla="*/ 2 w 372"/>
                    <a:gd name="T77" fmla="*/ 395 h 736"/>
                    <a:gd name="T78" fmla="*/ 0 w 372"/>
                    <a:gd name="T79" fmla="*/ 381 h 736"/>
                    <a:gd name="T80" fmla="*/ 0 w 372"/>
                    <a:gd name="T81" fmla="*/ 372 h 736"/>
                    <a:gd name="T82" fmla="*/ 2 w 372"/>
                    <a:gd name="T83" fmla="*/ 358 h 736"/>
                    <a:gd name="T84" fmla="*/ 9 w 372"/>
                    <a:gd name="T85" fmla="*/ 344 h 736"/>
                    <a:gd name="T86" fmla="*/ 19 w 372"/>
                    <a:gd name="T87" fmla="*/ 333 h 736"/>
                    <a:gd name="T88" fmla="*/ 32 w 372"/>
                    <a:gd name="T89" fmla="*/ 327 h 736"/>
                    <a:gd name="T90" fmla="*/ 46 w 372"/>
                    <a:gd name="T91" fmla="*/ 324 h 736"/>
                    <a:gd name="T92" fmla="*/ 109 w 372"/>
                    <a:gd name="T93" fmla="*/ 324 h 736"/>
                    <a:gd name="T94" fmla="*/ 109 w 372"/>
                    <a:gd name="T95" fmla="*/ 156 h 736"/>
                    <a:gd name="T96" fmla="*/ 46 w 372"/>
                    <a:gd name="T97" fmla="*/ 156 h 736"/>
                    <a:gd name="T98" fmla="*/ 32 w 372"/>
                    <a:gd name="T99" fmla="*/ 154 h 736"/>
                    <a:gd name="T100" fmla="*/ 19 w 372"/>
                    <a:gd name="T101" fmla="*/ 147 h 736"/>
                    <a:gd name="T102" fmla="*/ 9 w 372"/>
                    <a:gd name="T103" fmla="*/ 138 h 736"/>
                    <a:gd name="T104" fmla="*/ 2 w 372"/>
                    <a:gd name="T105" fmla="*/ 125 h 736"/>
                    <a:gd name="T106" fmla="*/ 0 w 372"/>
                    <a:gd name="T107" fmla="*/ 110 h 736"/>
                    <a:gd name="T108" fmla="*/ 0 w 372"/>
                    <a:gd name="T109" fmla="*/ 46 h 736"/>
                    <a:gd name="T110" fmla="*/ 2 w 372"/>
                    <a:gd name="T111" fmla="*/ 31 h 736"/>
                    <a:gd name="T112" fmla="*/ 9 w 372"/>
                    <a:gd name="T113" fmla="*/ 19 h 736"/>
                    <a:gd name="T114" fmla="*/ 19 w 372"/>
                    <a:gd name="T115" fmla="*/ 9 h 736"/>
                    <a:gd name="T116" fmla="*/ 32 w 372"/>
                    <a:gd name="T117" fmla="*/ 3 h 736"/>
                    <a:gd name="T118" fmla="*/ 46 w 372"/>
                    <a:gd name="T119" fmla="*/ 0 h 7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72" h="736">
                      <a:moveTo>
                        <a:pt x="46" y="0"/>
                      </a:moveTo>
                      <a:lnTo>
                        <a:pt x="271" y="0"/>
                      </a:lnTo>
                      <a:lnTo>
                        <a:pt x="286" y="3"/>
                      </a:lnTo>
                      <a:lnTo>
                        <a:pt x="299" y="9"/>
                      </a:lnTo>
                      <a:lnTo>
                        <a:pt x="308" y="19"/>
                      </a:lnTo>
                      <a:lnTo>
                        <a:pt x="316" y="31"/>
                      </a:lnTo>
                      <a:lnTo>
                        <a:pt x="318" y="46"/>
                      </a:lnTo>
                      <a:lnTo>
                        <a:pt x="318" y="110"/>
                      </a:lnTo>
                      <a:lnTo>
                        <a:pt x="316" y="125"/>
                      </a:lnTo>
                      <a:lnTo>
                        <a:pt x="308" y="138"/>
                      </a:lnTo>
                      <a:lnTo>
                        <a:pt x="299" y="147"/>
                      </a:lnTo>
                      <a:lnTo>
                        <a:pt x="286" y="154"/>
                      </a:lnTo>
                      <a:lnTo>
                        <a:pt x="271" y="156"/>
                      </a:lnTo>
                      <a:lnTo>
                        <a:pt x="263" y="156"/>
                      </a:lnTo>
                      <a:lnTo>
                        <a:pt x="263" y="520"/>
                      </a:lnTo>
                      <a:lnTo>
                        <a:pt x="322" y="520"/>
                      </a:lnTo>
                      <a:lnTo>
                        <a:pt x="338" y="523"/>
                      </a:lnTo>
                      <a:lnTo>
                        <a:pt x="351" y="530"/>
                      </a:lnTo>
                      <a:lnTo>
                        <a:pt x="362" y="542"/>
                      </a:lnTo>
                      <a:lnTo>
                        <a:pt x="369" y="555"/>
                      </a:lnTo>
                      <a:lnTo>
                        <a:pt x="372" y="570"/>
                      </a:lnTo>
                      <a:lnTo>
                        <a:pt x="372" y="689"/>
                      </a:lnTo>
                      <a:lnTo>
                        <a:pt x="369" y="704"/>
                      </a:lnTo>
                      <a:lnTo>
                        <a:pt x="362" y="717"/>
                      </a:lnTo>
                      <a:lnTo>
                        <a:pt x="351" y="727"/>
                      </a:lnTo>
                      <a:lnTo>
                        <a:pt x="338" y="734"/>
                      </a:lnTo>
                      <a:lnTo>
                        <a:pt x="322" y="736"/>
                      </a:lnTo>
                      <a:lnTo>
                        <a:pt x="152" y="736"/>
                      </a:lnTo>
                      <a:lnTo>
                        <a:pt x="138" y="734"/>
                      </a:lnTo>
                      <a:lnTo>
                        <a:pt x="125" y="727"/>
                      </a:lnTo>
                      <a:lnTo>
                        <a:pt x="116" y="717"/>
                      </a:lnTo>
                      <a:lnTo>
                        <a:pt x="111" y="704"/>
                      </a:lnTo>
                      <a:lnTo>
                        <a:pt x="109" y="689"/>
                      </a:lnTo>
                      <a:lnTo>
                        <a:pt x="109" y="426"/>
                      </a:lnTo>
                      <a:lnTo>
                        <a:pt x="46" y="426"/>
                      </a:lnTo>
                      <a:lnTo>
                        <a:pt x="32" y="424"/>
                      </a:lnTo>
                      <a:lnTo>
                        <a:pt x="19" y="418"/>
                      </a:lnTo>
                      <a:lnTo>
                        <a:pt x="9" y="408"/>
                      </a:lnTo>
                      <a:lnTo>
                        <a:pt x="2" y="395"/>
                      </a:lnTo>
                      <a:lnTo>
                        <a:pt x="0" y="381"/>
                      </a:lnTo>
                      <a:lnTo>
                        <a:pt x="0" y="372"/>
                      </a:lnTo>
                      <a:lnTo>
                        <a:pt x="2" y="358"/>
                      </a:lnTo>
                      <a:lnTo>
                        <a:pt x="9" y="344"/>
                      </a:lnTo>
                      <a:lnTo>
                        <a:pt x="19" y="333"/>
                      </a:lnTo>
                      <a:lnTo>
                        <a:pt x="32" y="327"/>
                      </a:lnTo>
                      <a:lnTo>
                        <a:pt x="46" y="324"/>
                      </a:lnTo>
                      <a:lnTo>
                        <a:pt x="109" y="324"/>
                      </a:lnTo>
                      <a:lnTo>
                        <a:pt x="109" y="156"/>
                      </a:lnTo>
                      <a:lnTo>
                        <a:pt x="46" y="156"/>
                      </a:lnTo>
                      <a:lnTo>
                        <a:pt x="32" y="154"/>
                      </a:lnTo>
                      <a:lnTo>
                        <a:pt x="19" y="147"/>
                      </a:lnTo>
                      <a:lnTo>
                        <a:pt x="9" y="138"/>
                      </a:lnTo>
                      <a:lnTo>
                        <a:pt x="2" y="125"/>
                      </a:lnTo>
                      <a:lnTo>
                        <a:pt x="0" y="110"/>
                      </a:lnTo>
                      <a:lnTo>
                        <a:pt x="0" y="46"/>
                      </a:lnTo>
                      <a:lnTo>
                        <a:pt x="2" y="31"/>
                      </a:lnTo>
                      <a:lnTo>
                        <a:pt x="9" y="19"/>
                      </a:lnTo>
                      <a:lnTo>
                        <a:pt x="19" y="9"/>
                      </a:lnTo>
                      <a:lnTo>
                        <a:pt x="32" y="3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39"/>
                <p:cNvSpPr>
                  <a:spLocks/>
                </p:cNvSpPr>
                <p:nvPr/>
              </p:nvSpPr>
              <p:spPr bwMode="auto">
                <a:xfrm>
                  <a:off x="5970" y="3068"/>
                  <a:ext cx="14" cy="13"/>
                </a:xfrm>
                <a:custGeom>
                  <a:avLst/>
                  <a:gdLst>
                    <a:gd name="T0" fmla="*/ 46 w 209"/>
                    <a:gd name="T1" fmla="*/ 0 h 209"/>
                    <a:gd name="T2" fmla="*/ 162 w 209"/>
                    <a:gd name="T3" fmla="*/ 0 h 209"/>
                    <a:gd name="T4" fmla="*/ 176 w 209"/>
                    <a:gd name="T5" fmla="*/ 2 h 209"/>
                    <a:gd name="T6" fmla="*/ 189 w 209"/>
                    <a:gd name="T7" fmla="*/ 9 h 209"/>
                    <a:gd name="T8" fmla="*/ 199 w 209"/>
                    <a:gd name="T9" fmla="*/ 19 h 209"/>
                    <a:gd name="T10" fmla="*/ 206 w 209"/>
                    <a:gd name="T11" fmla="*/ 32 h 209"/>
                    <a:gd name="T12" fmla="*/ 209 w 209"/>
                    <a:gd name="T13" fmla="*/ 46 h 209"/>
                    <a:gd name="T14" fmla="*/ 209 w 209"/>
                    <a:gd name="T15" fmla="*/ 162 h 209"/>
                    <a:gd name="T16" fmla="*/ 206 w 209"/>
                    <a:gd name="T17" fmla="*/ 177 h 209"/>
                    <a:gd name="T18" fmla="*/ 199 w 209"/>
                    <a:gd name="T19" fmla="*/ 189 h 209"/>
                    <a:gd name="T20" fmla="*/ 189 w 209"/>
                    <a:gd name="T21" fmla="*/ 200 h 209"/>
                    <a:gd name="T22" fmla="*/ 176 w 209"/>
                    <a:gd name="T23" fmla="*/ 206 h 209"/>
                    <a:gd name="T24" fmla="*/ 162 w 209"/>
                    <a:gd name="T25" fmla="*/ 209 h 209"/>
                    <a:gd name="T26" fmla="*/ 46 w 209"/>
                    <a:gd name="T27" fmla="*/ 209 h 209"/>
                    <a:gd name="T28" fmla="*/ 31 w 209"/>
                    <a:gd name="T29" fmla="*/ 206 h 209"/>
                    <a:gd name="T30" fmla="*/ 18 w 209"/>
                    <a:gd name="T31" fmla="*/ 200 h 209"/>
                    <a:gd name="T32" fmla="*/ 8 w 209"/>
                    <a:gd name="T33" fmla="*/ 189 h 209"/>
                    <a:gd name="T34" fmla="*/ 2 w 209"/>
                    <a:gd name="T35" fmla="*/ 177 h 209"/>
                    <a:gd name="T36" fmla="*/ 0 w 209"/>
                    <a:gd name="T37" fmla="*/ 162 h 209"/>
                    <a:gd name="T38" fmla="*/ 0 w 209"/>
                    <a:gd name="T39" fmla="*/ 46 h 209"/>
                    <a:gd name="T40" fmla="*/ 2 w 209"/>
                    <a:gd name="T41" fmla="*/ 32 h 209"/>
                    <a:gd name="T42" fmla="*/ 8 w 209"/>
                    <a:gd name="T43" fmla="*/ 19 h 209"/>
                    <a:gd name="T44" fmla="*/ 18 w 209"/>
                    <a:gd name="T45" fmla="*/ 9 h 209"/>
                    <a:gd name="T46" fmla="*/ 31 w 209"/>
                    <a:gd name="T47" fmla="*/ 2 h 209"/>
                    <a:gd name="T48" fmla="*/ 46 w 209"/>
                    <a:gd name="T49" fmla="*/ 0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09" h="209">
                      <a:moveTo>
                        <a:pt x="46" y="0"/>
                      </a:moveTo>
                      <a:lnTo>
                        <a:pt x="162" y="0"/>
                      </a:lnTo>
                      <a:lnTo>
                        <a:pt x="176" y="2"/>
                      </a:lnTo>
                      <a:lnTo>
                        <a:pt x="189" y="9"/>
                      </a:lnTo>
                      <a:lnTo>
                        <a:pt x="199" y="19"/>
                      </a:lnTo>
                      <a:lnTo>
                        <a:pt x="206" y="32"/>
                      </a:lnTo>
                      <a:lnTo>
                        <a:pt x="209" y="46"/>
                      </a:lnTo>
                      <a:lnTo>
                        <a:pt x="209" y="162"/>
                      </a:lnTo>
                      <a:lnTo>
                        <a:pt x="206" y="177"/>
                      </a:lnTo>
                      <a:lnTo>
                        <a:pt x="199" y="189"/>
                      </a:lnTo>
                      <a:lnTo>
                        <a:pt x="189" y="200"/>
                      </a:lnTo>
                      <a:lnTo>
                        <a:pt x="176" y="206"/>
                      </a:lnTo>
                      <a:lnTo>
                        <a:pt x="162" y="209"/>
                      </a:lnTo>
                      <a:lnTo>
                        <a:pt x="46" y="209"/>
                      </a:lnTo>
                      <a:lnTo>
                        <a:pt x="31" y="206"/>
                      </a:lnTo>
                      <a:lnTo>
                        <a:pt x="18" y="200"/>
                      </a:lnTo>
                      <a:lnTo>
                        <a:pt x="8" y="189"/>
                      </a:lnTo>
                      <a:lnTo>
                        <a:pt x="2" y="177"/>
                      </a:lnTo>
                      <a:lnTo>
                        <a:pt x="0" y="162"/>
                      </a:lnTo>
                      <a:lnTo>
                        <a:pt x="0" y="46"/>
                      </a:lnTo>
                      <a:lnTo>
                        <a:pt x="2" y="32"/>
                      </a:lnTo>
                      <a:lnTo>
                        <a:pt x="8" y="19"/>
                      </a:lnTo>
                      <a:lnTo>
                        <a:pt x="18" y="9"/>
                      </a:lnTo>
                      <a:lnTo>
                        <a:pt x="31" y="2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40"/>
                <p:cNvSpPr>
                  <a:spLocks/>
                </p:cNvSpPr>
                <p:nvPr/>
              </p:nvSpPr>
              <p:spPr bwMode="auto">
                <a:xfrm>
                  <a:off x="5993" y="3081"/>
                  <a:ext cx="8" cy="5"/>
                </a:xfrm>
                <a:custGeom>
                  <a:avLst/>
                  <a:gdLst>
                    <a:gd name="T0" fmla="*/ 50 w 129"/>
                    <a:gd name="T1" fmla="*/ 0 h 95"/>
                    <a:gd name="T2" fmla="*/ 129 w 129"/>
                    <a:gd name="T3" fmla="*/ 0 h 95"/>
                    <a:gd name="T4" fmla="*/ 85 w 129"/>
                    <a:gd name="T5" fmla="*/ 30 h 95"/>
                    <a:gd name="T6" fmla="*/ 42 w 129"/>
                    <a:gd name="T7" fmla="*/ 61 h 95"/>
                    <a:gd name="T8" fmla="*/ 0 w 129"/>
                    <a:gd name="T9" fmla="*/ 95 h 95"/>
                    <a:gd name="T10" fmla="*/ 0 w 129"/>
                    <a:gd name="T11" fmla="*/ 48 h 95"/>
                    <a:gd name="T12" fmla="*/ 3 w 129"/>
                    <a:gd name="T13" fmla="*/ 34 h 95"/>
                    <a:gd name="T14" fmla="*/ 10 w 129"/>
                    <a:gd name="T15" fmla="*/ 20 h 95"/>
                    <a:gd name="T16" fmla="*/ 21 w 129"/>
                    <a:gd name="T17" fmla="*/ 10 h 95"/>
                    <a:gd name="T18" fmla="*/ 34 w 129"/>
                    <a:gd name="T19" fmla="*/ 3 h 95"/>
                    <a:gd name="T20" fmla="*/ 50 w 129"/>
                    <a:gd name="T21" fmla="*/ 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9" h="95">
                      <a:moveTo>
                        <a:pt x="50" y="0"/>
                      </a:moveTo>
                      <a:lnTo>
                        <a:pt x="129" y="0"/>
                      </a:lnTo>
                      <a:lnTo>
                        <a:pt x="85" y="30"/>
                      </a:lnTo>
                      <a:lnTo>
                        <a:pt x="42" y="61"/>
                      </a:lnTo>
                      <a:lnTo>
                        <a:pt x="0" y="95"/>
                      </a:lnTo>
                      <a:lnTo>
                        <a:pt x="0" y="48"/>
                      </a:lnTo>
                      <a:lnTo>
                        <a:pt x="3" y="34"/>
                      </a:lnTo>
                      <a:lnTo>
                        <a:pt x="10" y="20"/>
                      </a:lnTo>
                      <a:lnTo>
                        <a:pt x="21" y="10"/>
                      </a:lnTo>
                      <a:lnTo>
                        <a:pt x="34" y="3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41"/>
                <p:cNvSpPr>
                  <a:spLocks/>
                </p:cNvSpPr>
                <p:nvPr/>
              </p:nvSpPr>
              <p:spPr bwMode="auto">
                <a:xfrm>
                  <a:off x="5977" y="3087"/>
                  <a:ext cx="15" cy="20"/>
                </a:xfrm>
                <a:custGeom>
                  <a:avLst/>
                  <a:gdLst>
                    <a:gd name="T0" fmla="*/ 49 w 251"/>
                    <a:gd name="T1" fmla="*/ 0 h 318"/>
                    <a:gd name="T2" fmla="*/ 251 w 251"/>
                    <a:gd name="T3" fmla="*/ 0 h 318"/>
                    <a:gd name="T4" fmla="*/ 225 w 251"/>
                    <a:gd name="T5" fmla="*/ 23 h 318"/>
                    <a:gd name="T6" fmla="*/ 199 w 251"/>
                    <a:gd name="T7" fmla="*/ 47 h 318"/>
                    <a:gd name="T8" fmla="*/ 153 w 251"/>
                    <a:gd name="T9" fmla="*/ 97 h 318"/>
                    <a:gd name="T10" fmla="*/ 110 w 251"/>
                    <a:gd name="T11" fmla="*/ 150 h 318"/>
                    <a:gd name="T12" fmla="*/ 70 w 251"/>
                    <a:gd name="T13" fmla="*/ 204 h 318"/>
                    <a:gd name="T14" fmla="*/ 33 w 251"/>
                    <a:gd name="T15" fmla="*/ 260 h 318"/>
                    <a:gd name="T16" fmla="*/ 0 w 251"/>
                    <a:gd name="T17" fmla="*/ 318 h 318"/>
                    <a:gd name="T18" fmla="*/ 0 w 251"/>
                    <a:gd name="T19" fmla="*/ 47 h 318"/>
                    <a:gd name="T20" fmla="*/ 3 w 251"/>
                    <a:gd name="T21" fmla="*/ 32 h 318"/>
                    <a:gd name="T22" fmla="*/ 10 w 251"/>
                    <a:gd name="T23" fmla="*/ 19 h 318"/>
                    <a:gd name="T24" fmla="*/ 21 w 251"/>
                    <a:gd name="T25" fmla="*/ 9 h 318"/>
                    <a:gd name="T26" fmla="*/ 34 w 251"/>
                    <a:gd name="T27" fmla="*/ 3 h 318"/>
                    <a:gd name="T28" fmla="*/ 49 w 251"/>
                    <a:gd name="T29" fmla="*/ 0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51" h="318">
                      <a:moveTo>
                        <a:pt x="49" y="0"/>
                      </a:moveTo>
                      <a:lnTo>
                        <a:pt x="251" y="0"/>
                      </a:lnTo>
                      <a:lnTo>
                        <a:pt x="225" y="23"/>
                      </a:lnTo>
                      <a:lnTo>
                        <a:pt x="199" y="47"/>
                      </a:lnTo>
                      <a:lnTo>
                        <a:pt x="153" y="97"/>
                      </a:lnTo>
                      <a:lnTo>
                        <a:pt x="110" y="150"/>
                      </a:lnTo>
                      <a:lnTo>
                        <a:pt x="70" y="204"/>
                      </a:lnTo>
                      <a:lnTo>
                        <a:pt x="33" y="260"/>
                      </a:lnTo>
                      <a:lnTo>
                        <a:pt x="0" y="318"/>
                      </a:lnTo>
                      <a:lnTo>
                        <a:pt x="0" y="47"/>
                      </a:lnTo>
                      <a:lnTo>
                        <a:pt x="3" y="32"/>
                      </a:lnTo>
                      <a:lnTo>
                        <a:pt x="10" y="19"/>
                      </a:lnTo>
                      <a:lnTo>
                        <a:pt x="21" y="9"/>
                      </a:lnTo>
                      <a:lnTo>
                        <a:pt x="34" y="3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42"/>
                <p:cNvSpPr>
                  <a:spLocks noEditPoints="1"/>
                </p:cNvSpPr>
                <p:nvPr/>
              </p:nvSpPr>
              <p:spPr bwMode="auto">
                <a:xfrm>
                  <a:off x="5978" y="3079"/>
                  <a:ext cx="143" cy="143"/>
                </a:xfrm>
                <a:custGeom>
                  <a:avLst/>
                  <a:gdLst>
                    <a:gd name="T0" fmla="*/ 846 w 2290"/>
                    <a:gd name="T1" fmla="*/ 270 h 2289"/>
                    <a:gd name="T2" fmla="*/ 671 w 2290"/>
                    <a:gd name="T3" fmla="*/ 323 h 2289"/>
                    <a:gd name="T4" fmla="*/ 513 w 2290"/>
                    <a:gd name="T5" fmla="*/ 423 h 2289"/>
                    <a:gd name="T6" fmla="*/ 385 w 2290"/>
                    <a:gd name="T7" fmla="*/ 564 h 2289"/>
                    <a:gd name="T8" fmla="*/ 301 w 2290"/>
                    <a:gd name="T9" fmla="*/ 728 h 2289"/>
                    <a:gd name="T10" fmla="*/ 263 w 2290"/>
                    <a:gd name="T11" fmla="*/ 905 h 2289"/>
                    <a:gd name="T12" fmla="*/ 270 w 2290"/>
                    <a:gd name="T13" fmla="*/ 1085 h 2289"/>
                    <a:gd name="T14" fmla="*/ 324 w 2290"/>
                    <a:gd name="T15" fmla="*/ 1259 h 2289"/>
                    <a:gd name="T16" fmla="*/ 423 w 2290"/>
                    <a:gd name="T17" fmla="*/ 1417 h 2289"/>
                    <a:gd name="T18" fmla="*/ 564 w 2290"/>
                    <a:gd name="T19" fmla="*/ 1546 h 2289"/>
                    <a:gd name="T20" fmla="*/ 728 w 2290"/>
                    <a:gd name="T21" fmla="*/ 1630 h 2289"/>
                    <a:gd name="T22" fmla="*/ 904 w 2290"/>
                    <a:gd name="T23" fmla="*/ 1668 h 2289"/>
                    <a:gd name="T24" fmla="*/ 1085 w 2290"/>
                    <a:gd name="T25" fmla="*/ 1660 h 2289"/>
                    <a:gd name="T26" fmla="*/ 1259 w 2290"/>
                    <a:gd name="T27" fmla="*/ 1607 h 2289"/>
                    <a:gd name="T28" fmla="*/ 1417 w 2290"/>
                    <a:gd name="T29" fmla="*/ 1508 h 2289"/>
                    <a:gd name="T30" fmla="*/ 1545 w 2290"/>
                    <a:gd name="T31" fmla="*/ 1367 h 2289"/>
                    <a:gd name="T32" fmla="*/ 1629 w 2290"/>
                    <a:gd name="T33" fmla="*/ 1203 h 2289"/>
                    <a:gd name="T34" fmla="*/ 1668 w 2290"/>
                    <a:gd name="T35" fmla="*/ 1025 h 2289"/>
                    <a:gd name="T36" fmla="*/ 1660 w 2290"/>
                    <a:gd name="T37" fmla="*/ 845 h 2289"/>
                    <a:gd name="T38" fmla="*/ 1607 w 2290"/>
                    <a:gd name="T39" fmla="*/ 671 h 2289"/>
                    <a:gd name="T40" fmla="*/ 1507 w 2290"/>
                    <a:gd name="T41" fmla="*/ 513 h 2289"/>
                    <a:gd name="T42" fmla="*/ 1366 w 2290"/>
                    <a:gd name="T43" fmla="*/ 385 h 2289"/>
                    <a:gd name="T44" fmla="*/ 1202 w 2290"/>
                    <a:gd name="T45" fmla="*/ 301 h 2289"/>
                    <a:gd name="T46" fmla="*/ 1025 w 2290"/>
                    <a:gd name="T47" fmla="*/ 262 h 2289"/>
                    <a:gd name="T48" fmla="*/ 1000 w 2290"/>
                    <a:gd name="T49" fmla="*/ 0 h 2289"/>
                    <a:gd name="T50" fmla="*/ 1211 w 2290"/>
                    <a:gd name="T51" fmla="*/ 30 h 2289"/>
                    <a:gd name="T52" fmla="*/ 1411 w 2290"/>
                    <a:gd name="T53" fmla="*/ 107 h 2289"/>
                    <a:gd name="T54" fmla="*/ 1593 w 2290"/>
                    <a:gd name="T55" fmla="*/ 230 h 2289"/>
                    <a:gd name="T56" fmla="*/ 1741 w 2290"/>
                    <a:gd name="T57" fmla="*/ 390 h 2289"/>
                    <a:gd name="T58" fmla="*/ 1846 w 2290"/>
                    <a:gd name="T59" fmla="*/ 569 h 2289"/>
                    <a:gd name="T60" fmla="*/ 1909 w 2290"/>
                    <a:gd name="T61" fmla="*/ 762 h 2289"/>
                    <a:gd name="T62" fmla="*/ 1930 w 2290"/>
                    <a:gd name="T63" fmla="*/ 963 h 2289"/>
                    <a:gd name="T64" fmla="*/ 1910 w 2290"/>
                    <a:gd name="T65" fmla="*/ 1163 h 2289"/>
                    <a:gd name="T66" fmla="*/ 1848 w 2290"/>
                    <a:gd name="T67" fmla="*/ 1356 h 2289"/>
                    <a:gd name="T68" fmla="*/ 2226 w 2290"/>
                    <a:gd name="T69" fmla="*/ 1920 h 2289"/>
                    <a:gd name="T70" fmla="*/ 2280 w 2290"/>
                    <a:gd name="T71" fmla="*/ 2007 h 2289"/>
                    <a:gd name="T72" fmla="*/ 2288 w 2290"/>
                    <a:gd name="T73" fmla="*/ 2106 h 2289"/>
                    <a:gd name="T74" fmla="*/ 2250 w 2290"/>
                    <a:gd name="T75" fmla="*/ 2199 h 2289"/>
                    <a:gd name="T76" fmla="*/ 2170 w 2290"/>
                    <a:gd name="T77" fmla="*/ 2266 h 2289"/>
                    <a:gd name="T78" fmla="*/ 2073 w 2290"/>
                    <a:gd name="T79" fmla="*/ 2289 h 2289"/>
                    <a:gd name="T80" fmla="*/ 1977 w 2290"/>
                    <a:gd name="T81" fmla="*/ 2266 h 2289"/>
                    <a:gd name="T82" fmla="*/ 1479 w 2290"/>
                    <a:gd name="T83" fmla="*/ 1783 h 2289"/>
                    <a:gd name="T84" fmla="*/ 1282 w 2290"/>
                    <a:gd name="T85" fmla="*/ 1878 h 2289"/>
                    <a:gd name="T86" fmla="*/ 1074 w 2290"/>
                    <a:gd name="T87" fmla="*/ 1925 h 2289"/>
                    <a:gd name="T88" fmla="*/ 861 w 2290"/>
                    <a:gd name="T89" fmla="*/ 1925 h 2289"/>
                    <a:gd name="T90" fmla="*/ 653 w 2290"/>
                    <a:gd name="T91" fmla="*/ 1879 h 2289"/>
                    <a:gd name="T92" fmla="*/ 457 w 2290"/>
                    <a:gd name="T93" fmla="*/ 1786 h 2289"/>
                    <a:gd name="T94" fmla="*/ 283 w 2290"/>
                    <a:gd name="T95" fmla="*/ 1648 h 2289"/>
                    <a:gd name="T96" fmla="*/ 144 w 2290"/>
                    <a:gd name="T97" fmla="*/ 1473 h 2289"/>
                    <a:gd name="T98" fmla="*/ 51 w 2290"/>
                    <a:gd name="T99" fmla="*/ 1278 h 2289"/>
                    <a:gd name="T100" fmla="*/ 5 w 2290"/>
                    <a:gd name="T101" fmla="*/ 1071 h 2289"/>
                    <a:gd name="T102" fmla="*/ 5 w 2290"/>
                    <a:gd name="T103" fmla="*/ 860 h 2289"/>
                    <a:gd name="T104" fmla="*/ 51 w 2290"/>
                    <a:gd name="T105" fmla="*/ 651 h 2289"/>
                    <a:gd name="T106" fmla="*/ 144 w 2290"/>
                    <a:gd name="T107" fmla="*/ 457 h 2289"/>
                    <a:gd name="T108" fmla="*/ 282 w 2290"/>
                    <a:gd name="T109" fmla="*/ 282 h 2289"/>
                    <a:gd name="T110" fmla="*/ 456 w 2290"/>
                    <a:gd name="T111" fmla="*/ 143 h 2289"/>
                    <a:gd name="T112" fmla="*/ 652 w 2290"/>
                    <a:gd name="T113" fmla="*/ 51 h 2289"/>
                    <a:gd name="T114" fmla="*/ 859 w 2290"/>
                    <a:gd name="T115" fmla="*/ 5 h 2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290" h="2289">
                      <a:moveTo>
                        <a:pt x="966" y="260"/>
                      </a:moveTo>
                      <a:lnTo>
                        <a:pt x="904" y="262"/>
                      </a:lnTo>
                      <a:lnTo>
                        <a:pt x="846" y="270"/>
                      </a:lnTo>
                      <a:lnTo>
                        <a:pt x="786" y="283"/>
                      </a:lnTo>
                      <a:lnTo>
                        <a:pt x="728" y="301"/>
                      </a:lnTo>
                      <a:lnTo>
                        <a:pt x="671" y="323"/>
                      </a:lnTo>
                      <a:lnTo>
                        <a:pt x="616" y="351"/>
                      </a:lnTo>
                      <a:lnTo>
                        <a:pt x="564" y="385"/>
                      </a:lnTo>
                      <a:lnTo>
                        <a:pt x="513" y="423"/>
                      </a:lnTo>
                      <a:lnTo>
                        <a:pt x="466" y="466"/>
                      </a:lnTo>
                      <a:lnTo>
                        <a:pt x="423" y="513"/>
                      </a:lnTo>
                      <a:lnTo>
                        <a:pt x="385" y="564"/>
                      </a:lnTo>
                      <a:lnTo>
                        <a:pt x="351" y="616"/>
                      </a:lnTo>
                      <a:lnTo>
                        <a:pt x="324" y="671"/>
                      </a:lnTo>
                      <a:lnTo>
                        <a:pt x="301" y="728"/>
                      </a:lnTo>
                      <a:lnTo>
                        <a:pt x="283" y="786"/>
                      </a:lnTo>
                      <a:lnTo>
                        <a:pt x="270" y="845"/>
                      </a:lnTo>
                      <a:lnTo>
                        <a:pt x="263" y="905"/>
                      </a:lnTo>
                      <a:lnTo>
                        <a:pt x="260" y="965"/>
                      </a:lnTo>
                      <a:lnTo>
                        <a:pt x="263" y="1025"/>
                      </a:lnTo>
                      <a:lnTo>
                        <a:pt x="270" y="1085"/>
                      </a:lnTo>
                      <a:lnTo>
                        <a:pt x="283" y="1145"/>
                      </a:lnTo>
                      <a:lnTo>
                        <a:pt x="301" y="1203"/>
                      </a:lnTo>
                      <a:lnTo>
                        <a:pt x="324" y="1259"/>
                      </a:lnTo>
                      <a:lnTo>
                        <a:pt x="351" y="1314"/>
                      </a:lnTo>
                      <a:lnTo>
                        <a:pt x="385" y="1367"/>
                      </a:lnTo>
                      <a:lnTo>
                        <a:pt x="423" y="1417"/>
                      </a:lnTo>
                      <a:lnTo>
                        <a:pt x="466" y="1464"/>
                      </a:lnTo>
                      <a:lnTo>
                        <a:pt x="513" y="1508"/>
                      </a:lnTo>
                      <a:lnTo>
                        <a:pt x="564" y="1546"/>
                      </a:lnTo>
                      <a:lnTo>
                        <a:pt x="616" y="1579"/>
                      </a:lnTo>
                      <a:lnTo>
                        <a:pt x="671" y="1607"/>
                      </a:lnTo>
                      <a:lnTo>
                        <a:pt x="728" y="1630"/>
                      </a:lnTo>
                      <a:lnTo>
                        <a:pt x="786" y="1648"/>
                      </a:lnTo>
                      <a:lnTo>
                        <a:pt x="846" y="1660"/>
                      </a:lnTo>
                      <a:lnTo>
                        <a:pt x="904" y="1668"/>
                      </a:lnTo>
                      <a:lnTo>
                        <a:pt x="966" y="1671"/>
                      </a:lnTo>
                      <a:lnTo>
                        <a:pt x="1025" y="1668"/>
                      </a:lnTo>
                      <a:lnTo>
                        <a:pt x="1085" y="1660"/>
                      </a:lnTo>
                      <a:lnTo>
                        <a:pt x="1144" y="1648"/>
                      </a:lnTo>
                      <a:lnTo>
                        <a:pt x="1202" y="1630"/>
                      </a:lnTo>
                      <a:lnTo>
                        <a:pt x="1259" y="1607"/>
                      </a:lnTo>
                      <a:lnTo>
                        <a:pt x="1314" y="1579"/>
                      </a:lnTo>
                      <a:lnTo>
                        <a:pt x="1366" y="1546"/>
                      </a:lnTo>
                      <a:lnTo>
                        <a:pt x="1417" y="1508"/>
                      </a:lnTo>
                      <a:lnTo>
                        <a:pt x="1464" y="1464"/>
                      </a:lnTo>
                      <a:lnTo>
                        <a:pt x="1507" y="1417"/>
                      </a:lnTo>
                      <a:lnTo>
                        <a:pt x="1545" y="1367"/>
                      </a:lnTo>
                      <a:lnTo>
                        <a:pt x="1579" y="1314"/>
                      </a:lnTo>
                      <a:lnTo>
                        <a:pt x="1607" y="1259"/>
                      </a:lnTo>
                      <a:lnTo>
                        <a:pt x="1629" y="1203"/>
                      </a:lnTo>
                      <a:lnTo>
                        <a:pt x="1647" y="1145"/>
                      </a:lnTo>
                      <a:lnTo>
                        <a:pt x="1660" y="1085"/>
                      </a:lnTo>
                      <a:lnTo>
                        <a:pt x="1668" y="1025"/>
                      </a:lnTo>
                      <a:lnTo>
                        <a:pt x="1670" y="965"/>
                      </a:lnTo>
                      <a:lnTo>
                        <a:pt x="1668" y="905"/>
                      </a:lnTo>
                      <a:lnTo>
                        <a:pt x="1660" y="845"/>
                      </a:lnTo>
                      <a:lnTo>
                        <a:pt x="1647" y="786"/>
                      </a:lnTo>
                      <a:lnTo>
                        <a:pt x="1629" y="728"/>
                      </a:lnTo>
                      <a:lnTo>
                        <a:pt x="1607" y="671"/>
                      </a:lnTo>
                      <a:lnTo>
                        <a:pt x="1579" y="616"/>
                      </a:lnTo>
                      <a:lnTo>
                        <a:pt x="1545" y="564"/>
                      </a:lnTo>
                      <a:lnTo>
                        <a:pt x="1507" y="513"/>
                      </a:lnTo>
                      <a:lnTo>
                        <a:pt x="1464" y="466"/>
                      </a:lnTo>
                      <a:lnTo>
                        <a:pt x="1417" y="423"/>
                      </a:lnTo>
                      <a:lnTo>
                        <a:pt x="1366" y="385"/>
                      </a:lnTo>
                      <a:lnTo>
                        <a:pt x="1314" y="351"/>
                      </a:lnTo>
                      <a:lnTo>
                        <a:pt x="1259" y="323"/>
                      </a:lnTo>
                      <a:lnTo>
                        <a:pt x="1202" y="301"/>
                      </a:lnTo>
                      <a:lnTo>
                        <a:pt x="1144" y="283"/>
                      </a:lnTo>
                      <a:lnTo>
                        <a:pt x="1085" y="270"/>
                      </a:lnTo>
                      <a:lnTo>
                        <a:pt x="1025" y="262"/>
                      </a:lnTo>
                      <a:lnTo>
                        <a:pt x="966" y="260"/>
                      </a:lnTo>
                      <a:close/>
                      <a:moveTo>
                        <a:pt x="930" y="0"/>
                      </a:moveTo>
                      <a:lnTo>
                        <a:pt x="1000" y="0"/>
                      </a:lnTo>
                      <a:lnTo>
                        <a:pt x="1071" y="5"/>
                      </a:lnTo>
                      <a:lnTo>
                        <a:pt x="1141" y="16"/>
                      </a:lnTo>
                      <a:lnTo>
                        <a:pt x="1211" y="30"/>
                      </a:lnTo>
                      <a:lnTo>
                        <a:pt x="1278" y="51"/>
                      </a:lnTo>
                      <a:lnTo>
                        <a:pt x="1345" y="77"/>
                      </a:lnTo>
                      <a:lnTo>
                        <a:pt x="1411" y="107"/>
                      </a:lnTo>
                      <a:lnTo>
                        <a:pt x="1474" y="144"/>
                      </a:lnTo>
                      <a:lnTo>
                        <a:pt x="1535" y="185"/>
                      </a:lnTo>
                      <a:lnTo>
                        <a:pt x="1593" y="230"/>
                      </a:lnTo>
                      <a:lnTo>
                        <a:pt x="1648" y="282"/>
                      </a:lnTo>
                      <a:lnTo>
                        <a:pt x="1697" y="335"/>
                      </a:lnTo>
                      <a:lnTo>
                        <a:pt x="1741" y="390"/>
                      </a:lnTo>
                      <a:lnTo>
                        <a:pt x="1781" y="447"/>
                      </a:lnTo>
                      <a:lnTo>
                        <a:pt x="1816" y="507"/>
                      </a:lnTo>
                      <a:lnTo>
                        <a:pt x="1846" y="569"/>
                      </a:lnTo>
                      <a:lnTo>
                        <a:pt x="1871" y="632"/>
                      </a:lnTo>
                      <a:lnTo>
                        <a:pt x="1892" y="696"/>
                      </a:lnTo>
                      <a:lnTo>
                        <a:pt x="1909" y="762"/>
                      </a:lnTo>
                      <a:lnTo>
                        <a:pt x="1921" y="828"/>
                      </a:lnTo>
                      <a:lnTo>
                        <a:pt x="1928" y="895"/>
                      </a:lnTo>
                      <a:lnTo>
                        <a:pt x="1930" y="963"/>
                      </a:lnTo>
                      <a:lnTo>
                        <a:pt x="1928" y="1030"/>
                      </a:lnTo>
                      <a:lnTo>
                        <a:pt x="1922" y="1096"/>
                      </a:lnTo>
                      <a:lnTo>
                        <a:pt x="1910" y="1163"/>
                      </a:lnTo>
                      <a:lnTo>
                        <a:pt x="1895" y="1229"/>
                      </a:lnTo>
                      <a:lnTo>
                        <a:pt x="1873" y="1293"/>
                      </a:lnTo>
                      <a:lnTo>
                        <a:pt x="1848" y="1356"/>
                      </a:lnTo>
                      <a:lnTo>
                        <a:pt x="1819" y="1418"/>
                      </a:lnTo>
                      <a:lnTo>
                        <a:pt x="1784" y="1478"/>
                      </a:lnTo>
                      <a:lnTo>
                        <a:pt x="2226" y="1920"/>
                      </a:lnTo>
                      <a:lnTo>
                        <a:pt x="2249" y="1946"/>
                      </a:lnTo>
                      <a:lnTo>
                        <a:pt x="2267" y="1976"/>
                      </a:lnTo>
                      <a:lnTo>
                        <a:pt x="2280" y="2007"/>
                      </a:lnTo>
                      <a:lnTo>
                        <a:pt x="2287" y="2040"/>
                      </a:lnTo>
                      <a:lnTo>
                        <a:pt x="2290" y="2073"/>
                      </a:lnTo>
                      <a:lnTo>
                        <a:pt x="2288" y="2106"/>
                      </a:lnTo>
                      <a:lnTo>
                        <a:pt x="2281" y="2138"/>
                      </a:lnTo>
                      <a:lnTo>
                        <a:pt x="2268" y="2169"/>
                      </a:lnTo>
                      <a:lnTo>
                        <a:pt x="2250" y="2199"/>
                      </a:lnTo>
                      <a:lnTo>
                        <a:pt x="2227" y="2226"/>
                      </a:lnTo>
                      <a:lnTo>
                        <a:pt x="2200" y="2248"/>
                      </a:lnTo>
                      <a:lnTo>
                        <a:pt x="2170" y="2266"/>
                      </a:lnTo>
                      <a:lnTo>
                        <a:pt x="2140" y="2279"/>
                      </a:lnTo>
                      <a:lnTo>
                        <a:pt x="2107" y="2287"/>
                      </a:lnTo>
                      <a:lnTo>
                        <a:pt x="2073" y="2289"/>
                      </a:lnTo>
                      <a:lnTo>
                        <a:pt x="2041" y="2286"/>
                      </a:lnTo>
                      <a:lnTo>
                        <a:pt x="2008" y="2279"/>
                      </a:lnTo>
                      <a:lnTo>
                        <a:pt x="1977" y="2266"/>
                      </a:lnTo>
                      <a:lnTo>
                        <a:pt x="1947" y="2248"/>
                      </a:lnTo>
                      <a:lnTo>
                        <a:pt x="1921" y="2225"/>
                      </a:lnTo>
                      <a:lnTo>
                        <a:pt x="1479" y="1783"/>
                      </a:lnTo>
                      <a:lnTo>
                        <a:pt x="1415" y="1820"/>
                      </a:lnTo>
                      <a:lnTo>
                        <a:pt x="1350" y="1852"/>
                      </a:lnTo>
                      <a:lnTo>
                        <a:pt x="1282" y="1878"/>
                      </a:lnTo>
                      <a:lnTo>
                        <a:pt x="1214" y="1899"/>
                      </a:lnTo>
                      <a:lnTo>
                        <a:pt x="1144" y="1915"/>
                      </a:lnTo>
                      <a:lnTo>
                        <a:pt x="1074" y="1925"/>
                      </a:lnTo>
                      <a:lnTo>
                        <a:pt x="1002" y="1931"/>
                      </a:lnTo>
                      <a:lnTo>
                        <a:pt x="932" y="1931"/>
                      </a:lnTo>
                      <a:lnTo>
                        <a:pt x="861" y="1925"/>
                      </a:lnTo>
                      <a:lnTo>
                        <a:pt x="791" y="1915"/>
                      </a:lnTo>
                      <a:lnTo>
                        <a:pt x="721" y="1900"/>
                      </a:lnTo>
                      <a:lnTo>
                        <a:pt x="653" y="1879"/>
                      </a:lnTo>
                      <a:lnTo>
                        <a:pt x="586" y="1854"/>
                      </a:lnTo>
                      <a:lnTo>
                        <a:pt x="520" y="1822"/>
                      </a:lnTo>
                      <a:lnTo>
                        <a:pt x="457" y="1786"/>
                      </a:lnTo>
                      <a:lnTo>
                        <a:pt x="396" y="1745"/>
                      </a:lnTo>
                      <a:lnTo>
                        <a:pt x="338" y="1699"/>
                      </a:lnTo>
                      <a:lnTo>
                        <a:pt x="283" y="1648"/>
                      </a:lnTo>
                      <a:lnTo>
                        <a:pt x="231" y="1593"/>
                      </a:lnTo>
                      <a:lnTo>
                        <a:pt x="185" y="1534"/>
                      </a:lnTo>
                      <a:lnTo>
                        <a:pt x="144" y="1473"/>
                      </a:lnTo>
                      <a:lnTo>
                        <a:pt x="108" y="1410"/>
                      </a:lnTo>
                      <a:lnTo>
                        <a:pt x="78" y="1346"/>
                      </a:lnTo>
                      <a:lnTo>
                        <a:pt x="51" y="1278"/>
                      </a:lnTo>
                      <a:lnTo>
                        <a:pt x="31" y="1210"/>
                      </a:lnTo>
                      <a:lnTo>
                        <a:pt x="15" y="1140"/>
                      </a:lnTo>
                      <a:lnTo>
                        <a:pt x="5" y="1071"/>
                      </a:lnTo>
                      <a:lnTo>
                        <a:pt x="0" y="1001"/>
                      </a:lnTo>
                      <a:lnTo>
                        <a:pt x="0" y="930"/>
                      </a:lnTo>
                      <a:lnTo>
                        <a:pt x="5" y="860"/>
                      </a:lnTo>
                      <a:lnTo>
                        <a:pt x="15" y="789"/>
                      </a:lnTo>
                      <a:lnTo>
                        <a:pt x="31" y="720"/>
                      </a:lnTo>
                      <a:lnTo>
                        <a:pt x="51" y="651"/>
                      </a:lnTo>
                      <a:lnTo>
                        <a:pt x="76" y="585"/>
                      </a:lnTo>
                      <a:lnTo>
                        <a:pt x="107" y="520"/>
                      </a:lnTo>
                      <a:lnTo>
                        <a:pt x="144" y="457"/>
                      </a:lnTo>
                      <a:lnTo>
                        <a:pt x="185" y="396"/>
                      </a:lnTo>
                      <a:lnTo>
                        <a:pt x="230" y="338"/>
                      </a:lnTo>
                      <a:lnTo>
                        <a:pt x="282" y="282"/>
                      </a:lnTo>
                      <a:lnTo>
                        <a:pt x="337" y="230"/>
                      </a:lnTo>
                      <a:lnTo>
                        <a:pt x="395" y="184"/>
                      </a:lnTo>
                      <a:lnTo>
                        <a:pt x="456" y="143"/>
                      </a:lnTo>
                      <a:lnTo>
                        <a:pt x="519" y="107"/>
                      </a:lnTo>
                      <a:lnTo>
                        <a:pt x="585" y="77"/>
                      </a:lnTo>
                      <a:lnTo>
                        <a:pt x="652" y="51"/>
                      </a:lnTo>
                      <a:lnTo>
                        <a:pt x="719" y="30"/>
                      </a:lnTo>
                      <a:lnTo>
                        <a:pt x="789" y="16"/>
                      </a:lnTo>
                      <a:lnTo>
                        <a:pt x="859" y="5"/>
                      </a:lnTo>
                      <a:lnTo>
                        <a:pt x="93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50" name="Picture 2" descr="Image result for flat hand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37" y="1528255"/>
            <a:ext cx="2790717" cy="279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755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8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4000">
                                          <p:cBhvr additive="base">
                                            <p:cTn id="7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4000">
                                          <p:cBhvr additive="base">
                                            <p:cTn id="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2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875B-DB25-4A9F-96E3-24C9218DCB84}"/>
              </a:ext>
            </a:extLst>
          </p:cNvPr>
          <p:cNvSpPr/>
          <p:nvPr/>
        </p:nvSpPr>
        <p:spPr>
          <a:xfrm>
            <a:off x="1610436" y="1599586"/>
            <a:ext cx="9947464" cy="48558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Fingershield ATM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2CD48B-32C2-449B-8F06-3C0D28803011}"/>
              </a:ext>
            </a:extLst>
          </p:cNvPr>
          <p:cNvSpPr/>
          <p:nvPr/>
        </p:nvSpPr>
        <p:spPr>
          <a:xfrm>
            <a:off x="1740669" y="1690688"/>
            <a:ext cx="9716398" cy="467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xmlns="" id="{91103115-FB79-477C-97FB-C89641B68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69" y="1690687"/>
            <a:ext cx="7237593" cy="46736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xmlns="" id="{9FD6CED6-274C-41E0-88BC-F16099D73E3F}"/>
              </a:ext>
            </a:extLst>
          </p:cNvPr>
          <p:cNvSpPr/>
          <p:nvPr/>
        </p:nvSpPr>
        <p:spPr>
          <a:xfrm>
            <a:off x="286631" y="172706"/>
            <a:ext cx="1801505" cy="1801505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ABF2338-5D61-444E-B104-25104EF351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1" y="172705"/>
            <a:ext cx="1801505" cy="18015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0A3B7E9-CA64-429F-B310-CEF7A1F653A7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6AA75FB-5D9C-408A-84DF-AEA2D3C72AF2}"/>
              </a:ext>
            </a:extLst>
          </p:cNvPr>
          <p:cNvSpPr/>
          <p:nvPr/>
        </p:nvSpPr>
        <p:spPr>
          <a:xfrm>
            <a:off x="9106944" y="2042330"/>
            <a:ext cx="224685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accent2">
                    <a:lumMod val="50000"/>
                  </a:schemeClr>
                </a:solidFill>
              </a:rPr>
              <a:t>Fingershield ATM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, dimana nasabah harus melakukan autentifikasi tambahan berupa autentifikasi sidik jari yang memiliki pola unik untuk setiap orangnya ketika akan melakukan transaksi menggunakan mesin ATM sehingga kejahatan ATM dapat diminimalisir.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15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C5A2FF9-6E85-497D-9945-326850D077D8}"/>
              </a:ext>
            </a:extLst>
          </p:cNvPr>
          <p:cNvSpPr/>
          <p:nvPr/>
        </p:nvSpPr>
        <p:spPr>
          <a:xfrm>
            <a:off x="-2" y="2634017"/>
            <a:ext cx="7759702" cy="144666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B93F3662-B48A-4544-85B9-E546A5B9D367}"/>
              </a:ext>
            </a:extLst>
          </p:cNvPr>
          <p:cNvSpPr/>
          <p:nvPr/>
        </p:nvSpPr>
        <p:spPr>
          <a:xfrm>
            <a:off x="-1" y="1760561"/>
            <a:ext cx="6096001" cy="232012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BA1BBE07-193A-4441-AA72-E5C66641295C}"/>
              </a:ext>
            </a:extLst>
          </p:cNvPr>
          <p:cNvSpPr/>
          <p:nvPr/>
        </p:nvSpPr>
        <p:spPr>
          <a:xfrm>
            <a:off x="2" y="2634017"/>
            <a:ext cx="3550998" cy="14466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0999" y="4826000"/>
            <a:ext cx="5090002" cy="1327154"/>
          </a:xfrm>
        </p:spPr>
        <p:txBody>
          <a:bodyPr>
            <a:normAutofit/>
          </a:bodyPr>
          <a:lstStyle/>
          <a:p>
            <a:r>
              <a:rPr lang="en-ID" sz="8000">
                <a:solidFill>
                  <a:schemeClr val="bg1"/>
                </a:solidFill>
                <a:latin typeface="+mn-lt"/>
              </a:rPr>
              <a:t>SPESIFIKASI</a:t>
            </a:r>
            <a:endParaRPr lang="en-US" sz="8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152950E-0FB7-4FDC-9730-6A59ECDBACD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D5112DEA-ACCF-46C7-BE14-9BE2A5D8B3B0}"/>
              </a:ext>
            </a:extLst>
          </p:cNvPr>
          <p:cNvSpPr/>
          <p:nvPr/>
        </p:nvSpPr>
        <p:spPr>
          <a:xfrm>
            <a:off x="2248217" y="2853526"/>
            <a:ext cx="1015495" cy="1059352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4282B3E4-976B-427C-8CB7-D14252845D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" y="2853525"/>
            <a:ext cx="1059352" cy="1059352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xmlns="" id="{87C682EB-0115-412B-B56C-91570AA5DEC1}"/>
              </a:ext>
            </a:extLst>
          </p:cNvPr>
          <p:cNvSpPr/>
          <p:nvPr/>
        </p:nvSpPr>
        <p:spPr>
          <a:xfrm>
            <a:off x="3900808" y="2035480"/>
            <a:ext cx="1801505" cy="1801505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F1E85EA7-F737-42E1-9113-E80FE3B6A192}"/>
              </a:ext>
            </a:extLst>
          </p:cNvPr>
          <p:cNvSpPr/>
          <p:nvPr/>
        </p:nvSpPr>
        <p:spPr>
          <a:xfrm>
            <a:off x="6365292" y="2824380"/>
            <a:ext cx="1063405" cy="10634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5CE3E52-2AE8-409F-9A39-1F6658D2E0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85" y="2103652"/>
            <a:ext cx="1604749" cy="160474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94E56B0A-1F2F-4AA0-9721-8114422F1C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6515504" y="2980391"/>
            <a:ext cx="886067" cy="8274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EF1BFAD-3B06-40E1-95E5-BC5B6FAB6C50}"/>
              </a:ext>
            </a:extLst>
          </p:cNvPr>
          <p:cNvSpPr/>
          <p:nvPr/>
        </p:nvSpPr>
        <p:spPr>
          <a:xfrm>
            <a:off x="0" y="2812270"/>
            <a:ext cx="1978925" cy="12684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9DDE4DE7-B448-4C4D-978F-DC3FAE18E79C}"/>
              </a:ext>
            </a:extLst>
          </p:cNvPr>
          <p:cNvSpPr/>
          <p:nvPr/>
        </p:nvSpPr>
        <p:spPr>
          <a:xfrm>
            <a:off x="646940" y="2958539"/>
            <a:ext cx="954339" cy="954339"/>
          </a:xfrm>
          <a:prstGeom prst="ellips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9533AC70-B3DE-407A-A8B0-A833EEF11B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24" y="3019948"/>
            <a:ext cx="818104" cy="81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1367</TotalTime>
  <Words>573</Words>
  <Application>Microsoft Office PowerPoint</Application>
  <PresentationFormat>Widescreen</PresentationFormat>
  <Paragraphs>252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Nexa Bold</vt:lpstr>
      <vt:lpstr>Nexa Light</vt:lpstr>
      <vt:lpstr>Open Sans Condensed</vt:lpstr>
      <vt:lpstr>Open Sans Condensed Light</vt:lpstr>
      <vt:lpstr>SAO UI</vt:lpstr>
      <vt:lpstr>Symbol</vt:lpstr>
      <vt:lpstr>Times New Roman</vt:lpstr>
      <vt:lpstr>Office Theme</vt:lpstr>
      <vt:lpstr>PowerPoint Presentation</vt:lpstr>
      <vt:lpstr>MASALAH</vt:lpstr>
      <vt:lpstr>Data-data Pendukung</vt:lpstr>
      <vt:lpstr>Jenis Kejahatan ATM</vt:lpstr>
      <vt:lpstr>SOLUSI</vt:lpstr>
      <vt:lpstr>Sistem Biometrik</vt:lpstr>
      <vt:lpstr>Fingerprint</vt:lpstr>
      <vt:lpstr>Fingershield ATM</vt:lpstr>
      <vt:lpstr>SPESIFIKASI</vt:lpstr>
      <vt:lpstr>Spesifikasi Ideal</vt:lpstr>
      <vt:lpstr>Fitur Produk</vt:lpstr>
      <vt:lpstr>Fitur Produk</vt:lpstr>
      <vt:lpstr>RANCANGAN</vt:lpstr>
      <vt:lpstr>FUNGSIONAL</vt:lpstr>
      <vt:lpstr>Level 0</vt:lpstr>
      <vt:lpstr>Level 1</vt:lpstr>
      <vt:lpstr>Level 2</vt:lpstr>
      <vt:lpstr>Software</vt:lpstr>
      <vt:lpstr>BEHAVIORAL</vt:lpstr>
      <vt:lpstr>Fingerprint Algorithm</vt:lpstr>
      <vt:lpstr>Fingerprint Image Processing</vt:lpstr>
      <vt:lpstr>Card</vt:lpstr>
      <vt:lpstr>Server Behavioral</vt:lpstr>
      <vt:lpstr>HARDWARE</vt:lpstr>
      <vt:lpstr>Komponen yang Digunakan</vt:lpstr>
      <vt:lpstr>Rangkaian</vt:lpstr>
      <vt:lpstr>Desain Fisik</vt:lpstr>
      <vt:lpstr>User Interface</vt:lpstr>
      <vt:lpstr>SIMULASI</vt:lpstr>
      <vt:lpstr>Simulasi Image Processing</vt:lpstr>
      <vt:lpstr>Simulasi Image Processing</vt:lpstr>
      <vt:lpstr>Simulasi Scanning and Verification Speed</vt:lpstr>
      <vt:lpstr>PowerPoint Presentation</vt:lpstr>
      <vt:lpstr>Appendix</vt:lpstr>
      <vt:lpstr>Appendix</vt:lpstr>
      <vt:lpstr>Appendix</vt:lpstr>
      <vt:lpstr>Appendix</vt:lpstr>
      <vt:lpstr>Appendix</vt:lpstr>
      <vt:lpstr>Appendix</vt:lpstr>
      <vt:lpstr>Appendix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Bayu Aji Sahar N</dc:creator>
  <cp:lastModifiedBy>Christiawan</cp:lastModifiedBy>
  <cp:revision>108</cp:revision>
  <dcterms:created xsi:type="dcterms:W3CDTF">2017-10-26T05:51:39Z</dcterms:created>
  <dcterms:modified xsi:type="dcterms:W3CDTF">2017-12-17T09:17:02Z</dcterms:modified>
</cp:coreProperties>
</file>